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5"/>
  </p:notesMasterIdLst>
  <p:sldIdLst>
    <p:sldId id="256" r:id="rId5"/>
    <p:sldId id="257" r:id="rId6"/>
    <p:sldId id="258" r:id="rId7"/>
    <p:sldId id="259" r:id="rId8"/>
    <p:sldId id="276" r:id="rId9"/>
    <p:sldId id="270" r:id="rId10"/>
    <p:sldId id="277" r:id="rId11"/>
    <p:sldId id="271" r:id="rId12"/>
    <p:sldId id="272" r:id="rId13"/>
    <p:sldId id="261" r:id="rId14"/>
    <p:sldId id="262" r:id="rId15"/>
    <p:sldId id="263" r:id="rId16"/>
    <p:sldId id="274" r:id="rId17"/>
    <p:sldId id="275" r:id="rId18"/>
    <p:sldId id="264" r:id="rId19"/>
    <p:sldId id="265" r:id="rId20"/>
    <p:sldId id="266" r:id="rId21"/>
    <p:sldId id="267" r:id="rId22"/>
    <p:sldId id="268" r:id="rId23"/>
    <p:sldId id="269"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BC63E6-36B0-4A23-A5E4-2E4DC0856B64}" v="4" dt="2022-02-13T23:11:15.245"/>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tags" Target="tags/tag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y Farnsworth" userId="273fcaccf8b878b2" providerId="LiveId" clId="{B9BC63E6-36B0-4A23-A5E4-2E4DC0856B64}"/>
    <pc:docChg chg="addSld modSld">
      <pc:chgData name="Abby Farnsworth" userId="273fcaccf8b878b2" providerId="LiveId" clId="{B9BC63E6-36B0-4A23-A5E4-2E4DC0856B64}" dt="2022-02-13T23:11:15.245" v="24"/>
      <pc:docMkLst>
        <pc:docMk/>
      </pc:docMkLst>
      <pc:sldChg chg="addSp delSp modSp">
        <pc:chgData name="Abby Farnsworth" userId="273fcaccf8b878b2" providerId="LiveId" clId="{B9BC63E6-36B0-4A23-A5E4-2E4DC0856B64}" dt="2022-02-13T23:07:53.054" v="21"/>
        <pc:sldMkLst>
          <pc:docMk/>
          <pc:sldMk cId="0" sldId="256"/>
        </pc:sldMkLst>
        <pc:picChg chg="add mod">
          <ac:chgData name="Abby Farnsworth" userId="273fcaccf8b878b2" providerId="LiveId" clId="{B9BC63E6-36B0-4A23-A5E4-2E4DC0856B64}" dt="2022-02-13T23:07:53.054" v="21"/>
          <ac:picMkLst>
            <pc:docMk/>
            <pc:sldMk cId="0" sldId="256"/>
            <ac:picMk id="2" creationId="{A996A525-738B-401D-B692-D05C2A4971B4}"/>
          </ac:picMkLst>
        </pc:picChg>
        <pc:picChg chg="del">
          <ac:chgData name="Abby Farnsworth" userId="273fcaccf8b878b2" providerId="LiveId" clId="{B9BC63E6-36B0-4A23-A5E4-2E4DC0856B64}" dt="2022-02-13T23:07:53.054" v="21"/>
          <ac:picMkLst>
            <pc:docMk/>
            <pc:sldMk cId="0" sldId="256"/>
            <ac:picMk id="5" creationId="{370B4DA1-423A-4637-B0F5-8EE6EEBAFC50}"/>
          </ac:picMkLst>
        </pc:picChg>
      </pc:sldChg>
      <pc:sldChg chg="addSp delSp modSp">
        <pc:chgData name="Abby Farnsworth" userId="273fcaccf8b878b2" providerId="LiveId" clId="{B9BC63E6-36B0-4A23-A5E4-2E4DC0856B64}" dt="2022-02-13T23:07:53.054" v="21"/>
        <pc:sldMkLst>
          <pc:docMk/>
          <pc:sldMk cId="0" sldId="257"/>
        </pc:sldMkLst>
        <pc:picChg chg="add mod">
          <ac:chgData name="Abby Farnsworth" userId="273fcaccf8b878b2" providerId="LiveId" clId="{B9BC63E6-36B0-4A23-A5E4-2E4DC0856B64}" dt="2022-02-13T23:07:53.054" v="21"/>
          <ac:picMkLst>
            <pc:docMk/>
            <pc:sldMk cId="0" sldId="257"/>
            <ac:picMk id="2" creationId="{00C91FEC-4531-4D3C-B319-CA3C6E725F9F}"/>
          </ac:picMkLst>
        </pc:picChg>
        <pc:picChg chg="del">
          <ac:chgData name="Abby Farnsworth" userId="273fcaccf8b878b2" providerId="LiveId" clId="{B9BC63E6-36B0-4A23-A5E4-2E4DC0856B64}" dt="2022-02-13T23:07:53.054" v="21"/>
          <ac:picMkLst>
            <pc:docMk/>
            <pc:sldMk cId="0" sldId="257"/>
            <ac:picMk id="4" creationId="{7839FDA0-DBED-4772-876B-85481C4EBAB2}"/>
          </ac:picMkLst>
        </pc:picChg>
      </pc:sldChg>
      <pc:sldChg chg="addSp delSp modSp">
        <pc:chgData name="Abby Farnsworth" userId="273fcaccf8b878b2" providerId="LiveId" clId="{B9BC63E6-36B0-4A23-A5E4-2E4DC0856B64}" dt="2022-02-13T23:07:53.054" v="21"/>
        <pc:sldMkLst>
          <pc:docMk/>
          <pc:sldMk cId="0" sldId="258"/>
        </pc:sldMkLst>
        <pc:picChg chg="add mod">
          <ac:chgData name="Abby Farnsworth" userId="273fcaccf8b878b2" providerId="LiveId" clId="{B9BC63E6-36B0-4A23-A5E4-2E4DC0856B64}" dt="2022-02-13T23:07:53.054" v="21"/>
          <ac:picMkLst>
            <pc:docMk/>
            <pc:sldMk cId="0" sldId="258"/>
            <ac:picMk id="2" creationId="{168EAB71-A2CD-4515-BEA4-30242B66D94B}"/>
          </ac:picMkLst>
        </pc:picChg>
        <pc:picChg chg="del">
          <ac:chgData name="Abby Farnsworth" userId="273fcaccf8b878b2" providerId="LiveId" clId="{B9BC63E6-36B0-4A23-A5E4-2E4DC0856B64}" dt="2022-02-13T23:07:53.054" v="21"/>
          <ac:picMkLst>
            <pc:docMk/>
            <pc:sldMk cId="0" sldId="258"/>
            <ac:picMk id="3" creationId="{24905544-BDCC-459C-8708-A2663D4390F3}"/>
          </ac:picMkLst>
        </pc:picChg>
      </pc:sldChg>
      <pc:sldChg chg="addSp delSp modSp mod">
        <pc:chgData name="Abby Farnsworth" userId="273fcaccf8b878b2" providerId="LiveId" clId="{B9BC63E6-36B0-4A23-A5E4-2E4DC0856B64}" dt="2022-02-13T23:07:53.054" v="21"/>
        <pc:sldMkLst>
          <pc:docMk/>
          <pc:sldMk cId="0" sldId="259"/>
        </pc:sldMkLst>
        <pc:spChg chg="mod">
          <ac:chgData name="Abby Farnsworth" userId="273fcaccf8b878b2" providerId="LiveId" clId="{B9BC63E6-36B0-4A23-A5E4-2E4DC0856B64}" dt="2022-02-13T22:46:59.078" v="4" actId="1076"/>
          <ac:spMkLst>
            <pc:docMk/>
            <pc:sldMk cId="0" sldId="259"/>
            <ac:spMk id="2" creationId="{E37F9EFA-965B-4ACA-9E13-C5EE2CBC3558}"/>
          </ac:spMkLst>
        </pc:spChg>
        <pc:picChg chg="add mod">
          <ac:chgData name="Abby Farnsworth" userId="273fcaccf8b878b2" providerId="LiveId" clId="{B9BC63E6-36B0-4A23-A5E4-2E4DC0856B64}" dt="2022-02-13T23:07:53.054" v="21"/>
          <ac:picMkLst>
            <pc:docMk/>
            <pc:sldMk cId="0" sldId="259"/>
            <ac:picMk id="3" creationId="{E89F0090-873C-4798-BBE0-EDC9B92131CB}"/>
          </ac:picMkLst>
        </pc:picChg>
        <pc:picChg chg="del">
          <ac:chgData name="Abby Farnsworth" userId="273fcaccf8b878b2" providerId="LiveId" clId="{B9BC63E6-36B0-4A23-A5E4-2E4DC0856B64}" dt="2022-02-13T23:07:53.054" v="21"/>
          <ac:picMkLst>
            <pc:docMk/>
            <pc:sldMk cId="0" sldId="259"/>
            <ac:picMk id="4" creationId="{7856C225-D5B9-4181-9C79-7069EC8BC9A2}"/>
          </ac:picMkLst>
        </pc:picChg>
      </pc:sldChg>
      <pc:sldChg chg="addSp delSp modSp">
        <pc:chgData name="Abby Farnsworth" userId="273fcaccf8b878b2" providerId="LiveId" clId="{B9BC63E6-36B0-4A23-A5E4-2E4DC0856B64}" dt="2022-02-13T23:07:53.054" v="21"/>
        <pc:sldMkLst>
          <pc:docMk/>
          <pc:sldMk cId="0" sldId="261"/>
        </pc:sldMkLst>
        <pc:picChg chg="add mod">
          <ac:chgData name="Abby Farnsworth" userId="273fcaccf8b878b2" providerId="LiveId" clId="{B9BC63E6-36B0-4A23-A5E4-2E4DC0856B64}" dt="2022-02-13T23:07:53.054" v="21"/>
          <ac:picMkLst>
            <pc:docMk/>
            <pc:sldMk cId="0" sldId="261"/>
            <ac:picMk id="2" creationId="{24178A9E-F142-4708-B4A2-62913397EF19}"/>
          </ac:picMkLst>
        </pc:picChg>
        <pc:picChg chg="del">
          <ac:chgData name="Abby Farnsworth" userId="273fcaccf8b878b2" providerId="LiveId" clId="{B9BC63E6-36B0-4A23-A5E4-2E4DC0856B64}" dt="2022-02-13T23:07:53.054" v="21"/>
          <ac:picMkLst>
            <pc:docMk/>
            <pc:sldMk cId="0" sldId="261"/>
            <ac:picMk id="3" creationId="{FED991F7-EE5E-4792-896A-CE4FAA207E3B}"/>
          </ac:picMkLst>
        </pc:picChg>
      </pc:sldChg>
      <pc:sldChg chg="addSp delSp modSp">
        <pc:chgData name="Abby Farnsworth" userId="273fcaccf8b878b2" providerId="LiveId" clId="{B9BC63E6-36B0-4A23-A5E4-2E4DC0856B64}" dt="2022-02-13T23:07:53.054" v="21"/>
        <pc:sldMkLst>
          <pc:docMk/>
          <pc:sldMk cId="0" sldId="262"/>
        </pc:sldMkLst>
        <pc:picChg chg="add mod">
          <ac:chgData name="Abby Farnsworth" userId="273fcaccf8b878b2" providerId="LiveId" clId="{B9BC63E6-36B0-4A23-A5E4-2E4DC0856B64}" dt="2022-02-13T23:07:53.054" v="21"/>
          <ac:picMkLst>
            <pc:docMk/>
            <pc:sldMk cId="0" sldId="262"/>
            <ac:picMk id="2" creationId="{ABC31077-E295-433A-9CEE-53AB678E2EC0}"/>
          </ac:picMkLst>
        </pc:picChg>
        <pc:picChg chg="del">
          <ac:chgData name="Abby Farnsworth" userId="273fcaccf8b878b2" providerId="LiveId" clId="{B9BC63E6-36B0-4A23-A5E4-2E4DC0856B64}" dt="2022-02-13T23:07:53.054" v="21"/>
          <ac:picMkLst>
            <pc:docMk/>
            <pc:sldMk cId="0" sldId="262"/>
            <ac:picMk id="3" creationId="{4338CC36-BCD6-4BF6-AE19-34CFA623804A}"/>
          </ac:picMkLst>
        </pc:picChg>
      </pc:sldChg>
      <pc:sldChg chg="addSp delSp modSp">
        <pc:chgData name="Abby Farnsworth" userId="273fcaccf8b878b2" providerId="LiveId" clId="{B9BC63E6-36B0-4A23-A5E4-2E4DC0856B64}" dt="2022-02-13T23:07:53.054" v="21"/>
        <pc:sldMkLst>
          <pc:docMk/>
          <pc:sldMk cId="0" sldId="263"/>
        </pc:sldMkLst>
        <pc:picChg chg="add mod">
          <ac:chgData name="Abby Farnsworth" userId="273fcaccf8b878b2" providerId="LiveId" clId="{B9BC63E6-36B0-4A23-A5E4-2E4DC0856B64}" dt="2022-02-13T23:07:53.054" v="21"/>
          <ac:picMkLst>
            <pc:docMk/>
            <pc:sldMk cId="0" sldId="263"/>
            <ac:picMk id="3" creationId="{97940E0C-7A49-48A5-AD0A-910A6191D7E2}"/>
          </ac:picMkLst>
        </pc:picChg>
        <pc:picChg chg="del">
          <ac:chgData name="Abby Farnsworth" userId="273fcaccf8b878b2" providerId="LiveId" clId="{B9BC63E6-36B0-4A23-A5E4-2E4DC0856B64}" dt="2022-02-13T23:07:53.054" v="21"/>
          <ac:picMkLst>
            <pc:docMk/>
            <pc:sldMk cId="0" sldId="263"/>
            <ac:picMk id="10" creationId="{FDD4939A-E6D9-47D0-B2D4-927867223470}"/>
          </ac:picMkLst>
        </pc:picChg>
      </pc:sldChg>
      <pc:sldChg chg="addSp delSp modSp">
        <pc:chgData name="Abby Farnsworth" userId="273fcaccf8b878b2" providerId="LiveId" clId="{B9BC63E6-36B0-4A23-A5E4-2E4DC0856B64}" dt="2022-02-13T23:07:53.054" v="21"/>
        <pc:sldMkLst>
          <pc:docMk/>
          <pc:sldMk cId="0" sldId="264"/>
        </pc:sldMkLst>
        <pc:picChg chg="add mod">
          <ac:chgData name="Abby Farnsworth" userId="273fcaccf8b878b2" providerId="LiveId" clId="{B9BC63E6-36B0-4A23-A5E4-2E4DC0856B64}" dt="2022-02-13T23:07:53.054" v="21"/>
          <ac:picMkLst>
            <pc:docMk/>
            <pc:sldMk cId="0" sldId="264"/>
            <ac:picMk id="2" creationId="{BFBF46F6-2FC4-4CE9-A13E-5845E4D834F1}"/>
          </ac:picMkLst>
        </pc:picChg>
        <pc:picChg chg="del">
          <ac:chgData name="Abby Farnsworth" userId="273fcaccf8b878b2" providerId="LiveId" clId="{B9BC63E6-36B0-4A23-A5E4-2E4DC0856B64}" dt="2022-02-13T23:07:53.054" v="21"/>
          <ac:picMkLst>
            <pc:docMk/>
            <pc:sldMk cId="0" sldId="264"/>
            <ac:picMk id="3" creationId="{BB24E0F6-7762-4DE6-BA1E-38E72C6A34B5}"/>
          </ac:picMkLst>
        </pc:picChg>
      </pc:sldChg>
      <pc:sldChg chg="addSp delSp modSp">
        <pc:chgData name="Abby Farnsworth" userId="273fcaccf8b878b2" providerId="LiveId" clId="{B9BC63E6-36B0-4A23-A5E4-2E4DC0856B64}" dt="2022-02-13T23:07:53.054" v="21"/>
        <pc:sldMkLst>
          <pc:docMk/>
          <pc:sldMk cId="0" sldId="265"/>
        </pc:sldMkLst>
        <pc:picChg chg="add mod">
          <ac:chgData name="Abby Farnsworth" userId="273fcaccf8b878b2" providerId="LiveId" clId="{B9BC63E6-36B0-4A23-A5E4-2E4DC0856B64}" dt="2022-02-13T23:07:53.054" v="21"/>
          <ac:picMkLst>
            <pc:docMk/>
            <pc:sldMk cId="0" sldId="265"/>
            <ac:picMk id="2" creationId="{AF8593CF-5E51-4F51-9DA4-3DEE6F04CB2C}"/>
          </ac:picMkLst>
        </pc:picChg>
        <pc:picChg chg="del">
          <ac:chgData name="Abby Farnsworth" userId="273fcaccf8b878b2" providerId="LiveId" clId="{B9BC63E6-36B0-4A23-A5E4-2E4DC0856B64}" dt="2022-02-13T23:07:53.054" v="21"/>
          <ac:picMkLst>
            <pc:docMk/>
            <pc:sldMk cId="0" sldId="265"/>
            <ac:picMk id="7" creationId="{80E1D028-F1DB-4D02-AC08-A386FBFA6FFD}"/>
          </ac:picMkLst>
        </pc:picChg>
      </pc:sldChg>
      <pc:sldChg chg="addSp delSp modSp">
        <pc:chgData name="Abby Farnsworth" userId="273fcaccf8b878b2" providerId="LiveId" clId="{B9BC63E6-36B0-4A23-A5E4-2E4DC0856B64}" dt="2022-02-13T23:09:09.374" v="22"/>
        <pc:sldMkLst>
          <pc:docMk/>
          <pc:sldMk cId="0" sldId="266"/>
        </pc:sldMkLst>
        <pc:picChg chg="del">
          <ac:chgData name="Abby Farnsworth" userId="273fcaccf8b878b2" providerId="LiveId" clId="{B9BC63E6-36B0-4A23-A5E4-2E4DC0856B64}" dt="2022-02-13T23:07:53.054" v="21"/>
          <ac:picMkLst>
            <pc:docMk/>
            <pc:sldMk cId="0" sldId="266"/>
            <ac:picMk id="2" creationId="{CE883ADE-D7F1-44BA-A06E-ABC7BDAA9316}"/>
          </ac:picMkLst>
        </pc:picChg>
        <pc:picChg chg="add del mod">
          <ac:chgData name="Abby Farnsworth" userId="273fcaccf8b878b2" providerId="LiveId" clId="{B9BC63E6-36B0-4A23-A5E4-2E4DC0856B64}" dt="2022-02-13T23:09:09.374" v="22"/>
          <ac:picMkLst>
            <pc:docMk/>
            <pc:sldMk cId="0" sldId="266"/>
            <ac:picMk id="3" creationId="{7A972ADE-8B0A-46B5-9D5A-CB1FBC9FC6BC}"/>
          </ac:picMkLst>
        </pc:picChg>
        <pc:picChg chg="add mod">
          <ac:chgData name="Abby Farnsworth" userId="273fcaccf8b878b2" providerId="LiveId" clId="{B9BC63E6-36B0-4A23-A5E4-2E4DC0856B64}" dt="2022-02-13T23:09:09.374" v="22"/>
          <ac:picMkLst>
            <pc:docMk/>
            <pc:sldMk cId="0" sldId="266"/>
            <ac:picMk id="4" creationId="{92E0A5B4-A7E4-41CB-953A-0D3BBD89A3D4}"/>
          </ac:picMkLst>
        </pc:picChg>
      </pc:sldChg>
      <pc:sldChg chg="addSp delSp modSp modTransition modAnim">
        <pc:chgData name="Abby Farnsworth" userId="273fcaccf8b878b2" providerId="LiveId" clId="{B9BC63E6-36B0-4A23-A5E4-2E4DC0856B64}" dt="2022-02-13T23:11:15.245" v="24"/>
        <pc:sldMkLst>
          <pc:docMk/>
          <pc:sldMk cId="0" sldId="267"/>
        </pc:sldMkLst>
        <pc:picChg chg="add del mod">
          <ac:chgData name="Abby Farnsworth" userId="273fcaccf8b878b2" providerId="LiveId" clId="{B9BC63E6-36B0-4A23-A5E4-2E4DC0856B64}" dt="2022-02-13T23:09:09.374" v="22"/>
          <ac:picMkLst>
            <pc:docMk/>
            <pc:sldMk cId="0" sldId="267"/>
            <ac:picMk id="2" creationId="{D14EC288-C621-4B9D-A83D-5440B81788C2}"/>
          </ac:picMkLst>
        </pc:picChg>
        <pc:picChg chg="add del mod">
          <ac:chgData name="Abby Farnsworth" userId="273fcaccf8b878b2" providerId="LiveId" clId="{B9BC63E6-36B0-4A23-A5E4-2E4DC0856B64}" dt="2022-02-13T23:09:12.155" v="23"/>
          <ac:picMkLst>
            <pc:docMk/>
            <pc:sldMk cId="0" sldId="267"/>
            <ac:picMk id="3" creationId="{C54C183C-5FA0-4B61-8E19-24D0E8266F20}"/>
          </ac:picMkLst>
        </pc:picChg>
        <pc:picChg chg="add mod">
          <ac:chgData name="Abby Farnsworth" userId="273fcaccf8b878b2" providerId="LiveId" clId="{B9BC63E6-36B0-4A23-A5E4-2E4DC0856B64}" dt="2022-02-13T23:11:15.245" v="24"/>
          <ac:picMkLst>
            <pc:docMk/>
            <pc:sldMk cId="0" sldId="267"/>
            <ac:picMk id="4" creationId="{394EA37B-9C80-426D-8CAA-4CEEF3C9E987}"/>
          </ac:picMkLst>
        </pc:picChg>
        <pc:picChg chg="del">
          <ac:chgData name="Abby Farnsworth" userId="273fcaccf8b878b2" providerId="LiveId" clId="{B9BC63E6-36B0-4A23-A5E4-2E4DC0856B64}" dt="2022-02-13T23:07:53.054" v="21"/>
          <ac:picMkLst>
            <pc:docMk/>
            <pc:sldMk cId="0" sldId="267"/>
            <ac:picMk id="7" creationId="{151661C5-2AA2-4BAD-8B17-AF63F8170D5D}"/>
          </ac:picMkLst>
        </pc:picChg>
      </pc:sldChg>
      <pc:sldChg chg="addSp delSp modSp">
        <pc:chgData name="Abby Farnsworth" userId="273fcaccf8b878b2" providerId="LiveId" clId="{B9BC63E6-36B0-4A23-A5E4-2E4DC0856B64}" dt="2022-02-13T23:11:15.245" v="24"/>
        <pc:sldMkLst>
          <pc:docMk/>
          <pc:sldMk cId="0" sldId="268"/>
        </pc:sldMkLst>
        <pc:picChg chg="add mod">
          <ac:chgData name="Abby Farnsworth" userId="273fcaccf8b878b2" providerId="LiveId" clId="{B9BC63E6-36B0-4A23-A5E4-2E4DC0856B64}" dt="2022-02-13T23:11:15.245" v="24"/>
          <ac:picMkLst>
            <pc:docMk/>
            <pc:sldMk cId="0" sldId="268"/>
            <ac:picMk id="2" creationId="{2FDC4C3F-06A2-450C-A6A7-FD5C1FB79C28}"/>
          </ac:picMkLst>
        </pc:picChg>
        <pc:picChg chg="del">
          <ac:chgData name="Abby Farnsworth" userId="273fcaccf8b878b2" providerId="LiveId" clId="{B9BC63E6-36B0-4A23-A5E4-2E4DC0856B64}" dt="2022-02-13T23:11:15.245" v="24"/>
          <ac:picMkLst>
            <pc:docMk/>
            <pc:sldMk cId="0" sldId="268"/>
            <ac:picMk id="4" creationId="{1E764AD9-8199-4192-97F9-8B4EFC20C1A2}"/>
          </ac:picMkLst>
        </pc:picChg>
      </pc:sldChg>
      <pc:sldChg chg="addSp delSp modSp">
        <pc:chgData name="Abby Farnsworth" userId="273fcaccf8b878b2" providerId="LiveId" clId="{B9BC63E6-36B0-4A23-A5E4-2E4DC0856B64}" dt="2022-02-13T23:11:15.245" v="24"/>
        <pc:sldMkLst>
          <pc:docMk/>
          <pc:sldMk cId="0" sldId="269"/>
        </pc:sldMkLst>
        <pc:picChg chg="add mod">
          <ac:chgData name="Abby Farnsworth" userId="273fcaccf8b878b2" providerId="LiveId" clId="{B9BC63E6-36B0-4A23-A5E4-2E4DC0856B64}" dt="2022-02-13T23:11:15.245" v="24"/>
          <ac:picMkLst>
            <pc:docMk/>
            <pc:sldMk cId="0" sldId="269"/>
            <ac:picMk id="2" creationId="{AE23E00A-2AF1-4FC3-B3C9-9A9310EE5DB8}"/>
          </ac:picMkLst>
        </pc:picChg>
        <pc:picChg chg="del">
          <ac:chgData name="Abby Farnsworth" userId="273fcaccf8b878b2" providerId="LiveId" clId="{B9BC63E6-36B0-4A23-A5E4-2E4DC0856B64}" dt="2022-02-13T23:11:15.245" v="24"/>
          <ac:picMkLst>
            <pc:docMk/>
            <pc:sldMk cId="0" sldId="269"/>
            <ac:picMk id="4" creationId="{E2DD8975-400E-4946-B5AA-20BBE0D68E9C}"/>
          </ac:picMkLst>
        </pc:picChg>
      </pc:sldChg>
      <pc:sldChg chg="addSp delSp modSp mod">
        <pc:chgData name="Abby Farnsworth" userId="273fcaccf8b878b2" providerId="LiveId" clId="{B9BC63E6-36B0-4A23-A5E4-2E4DC0856B64}" dt="2022-02-13T23:07:53.054" v="21"/>
        <pc:sldMkLst>
          <pc:docMk/>
          <pc:sldMk cId="2386477384" sldId="270"/>
        </pc:sldMkLst>
        <pc:spChg chg="mod">
          <ac:chgData name="Abby Farnsworth" userId="273fcaccf8b878b2" providerId="LiveId" clId="{B9BC63E6-36B0-4A23-A5E4-2E4DC0856B64}" dt="2022-02-13T22:49:22.944" v="15" actId="1076"/>
          <ac:spMkLst>
            <pc:docMk/>
            <pc:sldMk cId="2386477384" sldId="270"/>
            <ac:spMk id="3" creationId="{BECE0CFD-0B95-4BD4-89E5-9C9FB144B6EC}"/>
          </ac:spMkLst>
        </pc:spChg>
        <pc:picChg chg="add mod">
          <ac:chgData name="Abby Farnsworth" userId="273fcaccf8b878b2" providerId="LiveId" clId="{B9BC63E6-36B0-4A23-A5E4-2E4DC0856B64}" dt="2022-02-13T23:07:53.054" v="21"/>
          <ac:picMkLst>
            <pc:docMk/>
            <pc:sldMk cId="2386477384" sldId="270"/>
            <ac:picMk id="2" creationId="{8AE845EB-4B8F-4A5F-8F5C-EF81EC8AD39C}"/>
          </ac:picMkLst>
        </pc:picChg>
        <pc:picChg chg="del">
          <ac:chgData name="Abby Farnsworth" userId="273fcaccf8b878b2" providerId="LiveId" clId="{B9BC63E6-36B0-4A23-A5E4-2E4DC0856B64}" dt="2022-02-13T23:07:53.054" v="21"/>
          <ac:picMkLst>
            <pc:docMk/>
            <pc:sldMk cId="2386477384" sldId="270"/>
            <ac:picMk id="5" creationId="{820C38D6-026B-4470-BF66-40706F2ACA50}"/>
          </ac:picMkLst>
        </pc:picChg>
      </pc:sldChg>
      <pc:sldChg chg="addSp delSp modSp mod">
        <pc:chgData name="Abby Farnsworth" userId="273fcaccf8b878b2" providerId="LiveId" clId="{B9BC63E6-36B0-4A23-A5E4-2E4DC0856B64}" dt="2022-02-13T23:07:53.054" v="21"/>
        <pc:sldMkLst>
          <pc:docMk/>
          <pc:sldMk cId="2392144563" sldId="271"/>
        </pc:sldMkLst>
        <pc:spChg chg="mod">
          <ac:chgData name="Abby Farnsworth" userId="273fcaccf8b878b2" providerId="LiveId" clId="{B9BC63E6-36B0-4A23-A5E4-2E4DC0856B64}" dt="2022-02-13T22:50:08.757" v="20" actId="1076"/>
          <ac:spMkLst>
            <pc:docMk/>
            <pc:sldMk cId="2392144563" sldId="271"/>
            <ac:spMk id="2" creationId="{E97B324A-D271-43A7-85FD-742A11D61641}"/>
          </ac:spMkLst>
        </pc:spChg>
        <pc:picChg chg="add mod">
          <ac:chgData name="Abby Farnsworth" userId="273fcaccf8b878b2" providerId="LiveId" clId="{B9BC63E6-36B0-4A23-A5E4-2E4DC0856B64}" dt="2022-02-13T23:07:53.054" v="21"/>
          <ac:picMkLst>
            <pc:docMk/>
            <pc:sldMk cId="2392144563" sldId="271"/>
            <ac:picMk id="4" creationId="{1601BC45-71F3-464F-BE93-EAB793320BE0}"/>
          </ac:picMkLst>
        </pc:picChg>
        <pc:picChg chg="del">
          <ac:chgData name="Abby Farnsworth" userId="273fcaccf8b878b2" providerId="LiveId" clId="{B9BC63E6-36B0-4A23-A5E4-2E4DC0856B64}" dt="2022-02-13T23:07:53.054" v="21"/>
          <ac:picMkLst>
            <pc:docMk/>
            <pc:sldMk cId="2392144563" sldId="271"/>
            <ac:picMk id="5" creationId="{147AEF26-EA16-4151-BF2E-6BB8A770EFB1}"/>
          </ac:picMkLst>
        </pc:picChg>
      </pc:sldChg>
      <pc:sldChg chg="addSp delSp modSp">
        <pc:chgData name="Abby Farnsworth" userId="273fcaccf8b878b2" providerId="LiveId" clId="{B9BC63E6-36B0-4A23-A5E4-2E4DC0856B64}" dt="2022-02-13T23:07:53.054" v="21"/>
        <pc:sldMkLst>
          <pc:docMk/>
          <pc:sldMk cId="565962113" sldId="272"/>
        </pc:sldMkLst>
        <pc:picChg chg="add mod">
          <ac:chgData name="Abby Farnsworth" userId="273fcaccf8b878b2" providerId="LiveId" clId="{B9BC63E6-36B0-4A23-A5E4-2E4DC0856B64}" dt="2022-02-13T23:07:53.054" v="21"/>
          <ac:picMkLst>
            <pc:docMk/>
            <pc:sldMk cId="565962113" sldId="272"/>
            <ac:picMk id="3" creationId="{CA8EECA0-484A-4C20-A251-479C904AC040}"/>
          </ac:picMkLst>
        </pc:picChg>
        <pc:picChg chg="del">
          <ac:chgData name="Abby Farnsworth" userId="273fcaccf8b878b2" providerId="LiveId" clId="{B9BC63E6-36B0-4A23-A5E4-2E4DC0856B64}" dt="2022-02-13T23:07:53.054" v="21"/>
          <ac:picMkLst>
            <pc:docMk/>
            <pc:sldMk cId="565962113" sldId="272"/>
            <ac:picMk id="4" creationId="{44C204DA-4D00-47B4-A10A-D4EC39A866CA}"/>
          </ac:picMkLst>
        </pc:picChg>
      </pc:sldChg>
      <pc:sldChg chg="addSp delSp modSp">
        <pc:chgData name="Abby Farnsworth" userId="273fcaccf8b878b2" providerId="LiveId" clId="{B9BC63E6-36B0-4A23-A5E4-2E4DC0856B64}" dt="2022-02-13T23:07:53.054" v="21"/>
        <pc:sldMkLst>
          <pc:docMk/>
          <pc:sldMk cId="2669781349" sldId="274"/>
        </pc:sldMkLst>
        <pc:picChg chg="add mod">
          <ac:chgData name="Abby Farnsworth" userId="273fcaccf8b878b2" providerId="LiveId" clId="{B9BC63E6-36B0-4A23-A5E4-2E4DC0856B64}" dt="2022-02-13T23:07:53.054" v="21"/>
          <ac:picMkLst>
            <pc:docMk/>
            <pc:sldMk cId="2669781349" sldId="274"/>
            <ac:picMk id="4" creationId="{709C178C-C6A5-4D56-8C51-645A6CA3F25F}"/>
          </ac:picMkLst>
        </pc:picChg>
        <pc:picChg chg="del">
          <ac:chgData name="Abby Farnsworth" userId="273fcaccf8b878b2" providerId="LiveId" clId="{B9BC63E6-36B0-4A23-A5E4-2E4DC0856B64}" dt="2022-02-13T23:07:53.054" v="21"/>
          <ac:picMkLst>
            <pc:docMk/>
            <pc:sldMk cId="2669781349" sldId="274"/>
            <ac:picMk id="13" creationId="{906BA9FD-851E-4FE4-9433-1618DCF940B2}"/>
          </ac:picMkLst>
        </pc:picChg>
      </pc:sldChg>
      <pc:sldChg chg="addSp delSp modSp">
        <pc:chgData name="Abby Farnsworth" userId="273fcaccf8b878b2" providerId="LiveId" clId="{B9BC63E6-36B0-4A23-A5E4-2E4DC0856B64}" dt="2022-02-13T23:07:53.054" v="21"/>
        <pc:sldMkLst>
          <pc:docMk/>
          <pc:sldMk cId="3487860675" sldId="275"/>
        </pc:sldMkLst>
        <pc:picChg chg="del">
          <ac:chgData name="Abby Farnsworth" userId="273fcaccf8b878b2" providerId="LiveId" clId="{B9BC63E6-36B0-4A23-A5E4-2E4DC0856B64}" dt="2022-02-13T23:07:53.054" v="21"/>
          <ac:picMkLst>
            <pc:docMk/>
            <pc:sldMk cId="3487860675" sldId="275"/>
            <ac:picMk id="4" creationId="{57FF8D28-3900-412C-AA58-C2F86E66E868}"/>
          </ac:picMkLst>
        </pc:picChg>
        <pc:picChg chg="add mod">
          <ac:chgData name="Abby Farnsworth" userId="273fcaccf8b878b2" providerId="LiveId" clId="{B9BC63E6-36B0-4A23-A5E4-2E4DC0856B64}" dt="2022-02-13T23:07:53.054" v="21"/>
          <ac:picMkLst>
            <pc:docMk/>
            <pc:sldMk cId="3487860675" sldId="275"/>
            <ac:picMk id="5" creationId="{9C0EE54B-ACF8-4D80-9A1D-E0A4A40958BA}"/>
          </ac:picMkLst>
        </pc:picChg>
      </pc:sldChg>
      <pc:sldChg chg="addSp modSp new mod">
        <pc:chgData name="Abby Farnsworth" userId="273fcaccf8b878b2" providerId="LiveId" clId="{B9BC63E6-36B0-4A23-A5E4-2E4DC0856B64}" dt="2022-02-13T23:07:53.054" v="21"/>
        <pc:sldMkLst>
          <pc:docMk/>
          <pc:sldMk cId="2810013973" sldId="276"/>
        </pc:sldMkLst>
        <pc:spChg chg="mod">
          <ac:chgData name="Abby Farnsworth" userId="273fcaccf8b878b2" providerId="LiveId" clId="{B9BC63E6-36B0-4A23-A5E4-2E4DC0856B64}" dt="2022-02-13T22:46:46.144" v="2"/>
          <ac:spMkLst>
            <pc:docMk/>
            <pc:sldMk cId="2810013973" sldId="276"/>
            <ac:spMk id="2" creationId="{30C8242B-6D7C-42CF-B4FC-3CD840B76B14}"/>
          </ac:spMkLst>
        </pc:spChg>
        <pc:spChg chg="mod">
          <ac:chgData name="Abby Farnsworth" userId="273fcaccf8b878b2" providerId="LiveId" clId="{B9BC63E6-36B0-4A23-A5E4-2E4DC0856B64}" dt="2022-02-13T22:49:44.519" v="17" actId="255"/>
          <ac:spMkLst>
            <pc:docMk/>
            <pc:sldMk cId="2810013973" sldId="276"/>
            <ac:spMk id="3" creationId="{927E7684-3726-4024-BD66-F868D627264E}"/>
          </ac:spMkLst>
        </pc:spChg>
        <pc:picChg chg="add mod">
          <ac:chgData name="Abby Farnsworth" userId="273fcaccf8b878b2" providerId="LiveId" clId="{B9BC63E6-36B0-4A23-A5E4-2E4DC0856B64}" dt="2022-02-13T23:07:53.054" v="21"/>
          <ac:picMkLst>
            <pc:docMk/>
            <pc:sldMk cId="2810013973" sldId="276"/>
            <ac:picMk id="4" creationId="{35C112E9-E823-4937-8819-A73B847D79AD}"/>
          </ac:picMkLst>
        </pc:picChg>
      </pc:sldChg>
      <pc:sldChg chg="addSp modSp new mod">
        <pc:chgData name="Abby Farnsworth" userId="273fcaccf8b878b2" providerId="LiveId" clId="{B9BC63E6-36B0-4A23-A5E4-2E4DC0856B64}" dt="2022-02-13T23:07:53.054" v="21"/>
        <pc:sldMkLst>
          <pc:docMk/>
          <pc:sldMk cId="1629898125" sldId="277"/>
        </pc:sldMkLst>
        <pc:spChg chg="mod">
          <ac:chgData name="Abby Farnsworth" userId="273fcaccf8b878b2" providerId="LiveId" clId="{B9BC63E6-36B0-4A23-A5E4-2E4DC0856B64}" dt="2022-02-13T22:48:55.300" v="9"/>
          <ac:spMkLst>
            <pc:docMk/>
            <pc:sldMk cId="1629898125" sldId="277"/>
            <ac:spMk id="2" creationId="{2C23B2DA-EC35-4906-A0B0-147892AFF6E9}"/>
          </ac:spMkLst>
        </pc:spChg>
        <pc:spChg chg="mod">
          <ac:chgData name="Abby Farnsworth" userId="273fcaccf8b878b2" providerId="LiveId" clId="{B9BC63E6-36B0-4A23-A5E4-2E4DC0856B64}" dt="2022-02-13T22:50:01.688" v="19" actId="255"/>
          <ac:spMkLst>
            <pc:docMk/>
            <pc:sldMk cId="1629898125" sldId="277"/>
            <ac:spMk id="3" creationId="{53E29B47-CBA4-43D5-AF08-D5A8E3484D22}"/>
          </ac:spMkLst>
        </pc:spChg>
        <pc:picChg chg="add mod">
          <ac:chgData name="Abby Farnsworth" userId="273fcaccf8b878b2" providerId="LiveId" clId="{B9BC63E6-36B0-4A23-A5E4-2E4DC0856B64}" dt="2022-02-13T23:07:53.054" v="21"/>
          <ac:picMkLst>
            <pc:docMk/>
            <pc:sldMk cId="1629898125" sldId="277"/>
            <ac:picMk id="4" creationId="{51243533-B3DB-4B23-A6DB-2EE26CD4FBDE}"/>
          </ac:picMkLst>
        </pc:picChg>
      </pc:sldChg>
    </pc:docChg>
  </pc:docChgLst>
  <pc:docChgLst>
    <pc:chgData name="Abby Farnsworth" userId="273fcaccf8b878b2" providerId="LiveId" clId="{053F4FDE-1860-43D0-AA8E-3201A9B70673}"/>
    <pc:docChg chg="undo custSel modSld">
      <pc:chgData name="Abby Farnsworth" userId="273fcaccf8b878b2" providerId="LiveId" clId="{053F4FDE-1860-43D0-AA8E-3201A9B70673}" dt="2022-01-31T00:30:12.370" v="585"/>
      <pc:docMkLst>
        <pc:docMk/>
      </pc:docMkLst>
      <pc:sldChg chg="addSp delSp modSp modTransition modAnim">
        <pc:chgData name="Abby Farnsworth" userId="273fcaccf8b878b2" providerId="LiveId" clId="{053F4FDE-1860-43D0-AA8E-3201A9B70673}" dt="2022-01-31T00:03:39.171" v="580"/>
        <pc:sldMkLst>
          <pc:docMk/>
          <pc:sldMk cId="0" sldId="256"/>
        </pc:sldMkLst>
        <pc:picChg chg="add del mod">
          <ac:chgData name="Abby Farnsworth" userId="273fcaccf8b878b2" providerId="LiveId" clId="{053F4FDE-1860-43D0-AA8E-3201A9B70673}" dt="2022-01-30T23:40:33.467" v="531"/>
          <ac:picMkLst>
            <pc:docMk/>
            <pc:sldMk cId="0" sldId="256"/>
            <ac:picMk id="2" creationId="{15469EE0-AC33-4F9F-995D-A5FF2E8014EA}"/>
          </ac:picMkLst>
        </pc:picChg>
        <pc:picChg chg="del">
          <ac:chgData name="Abby Farnsworth" userId="273fcaccf8b878b2" providerId="LiveId" clId="{053F4FDE-1860-43D0-AA8E-3201A9B70673}" dt="2022-01-30T23:40:24.900" v="530"/>
          <ac:picMkLst>
            <pc:docMk/>
            <pc:sldMk cId="0" sldId="256"/>
            <ac:picMk id="3" creationId="{7CCB9B3F-C8B9-4E09-A5A9-7D609F5B66DE}"/>
          </ac:picMkLst>
        </pc:picChg>
        <pc:picChg chg="add del mod">
          <ac:chgData name="Abby Farnsworth" userId="273fcaccf8b878b2" providerId="LiveId" clId="{053F4FDE-1860-43D0-AA8E-3201A9B70673}" dt="2022-01-31T00:03:26.557" v="579"/>
          <ac:picMkLst>
            <pc:docMk/>
            <pc:sldMk cId="0" sldId="256"/>
            <ac:picMk id="4" creationId="{5530EAD2-888E-4508-86AB-9AEB2D87F05B}"/>
          </ac:picMkLst>
        </pc:picChg>
        <pc:picChg chg="add mod">
          <ac:chgData name="Abby Farnsworth" userId="273fcaccf8b878b2" providerId="LiveId" clId="{053F4FDE-1860-43D0-AA8E-3201A9B70673}" dt="2022-01-31T00:03:39.171" v="580"/>
          <ac:picMkLst>
            <pc:docMk/>
            <pc:sldMk cId="0" sldId="256"/>
            <ac:picMk id="5" creationId="{370B4DA1-423A-4637-B0F5-8EE6EEBAFC50}"/>
          </ac:picMkLst>
        </pc:picChg>
      </pc:sldChg>
      <pc:sldChg chg="addSp delSp modSp modTransition modAnim">
        <pc:chgData name="Abby Farnsworth" userId="273fcaccf8b878b2" providerId="LiveId" clId="{053F4FDE-1860-43D0-AA8E-3201A9B70673}" dt="2022-01-31T00:05:21.379" v="582"/>
        <pc:sldMkLst>
          <pc:docMk/>
          <pc:sldMk cId="0" sldId="257"/>
        </pc:sldMkLst>
        <pc:picChg chg="add del mod">
          <ac:chgData name="Abby Farnsworth" userId="273fcaccf8b878b2" providerId="LiveId" clId="{053F4FDE-1860-43D0-AA8E-3201A9B70673}" dt="2022-01-31T00:04:34.996" v="581"/>
          <ac:picMkLst>
            <pc:docMk/>
            <pc:sldMk cId="0" sldId="257"/>
            <ac:picMk id="2" creationId="{12CC83CA-D391-4690-96AE-917F3665EC1A}"/>
          </ac:picMkLst>
        </pc:picChg>
        <pc:picChg chg="del">
          <ac:chgData name="Abby Farnsworth" userId="273fcaccf8b878b2" providerId="LiveId" clId="{053F4FDE-1860-43D0-AA8E-3201A9B70673}" dt="2022-01-30T23:50:52.465" v="532"/>
          <ac:picMkLst>
            <pc:docMk/>
            <pc:sldMk cId="0" sldId="257"/>
            <ac:picMk id="3" creationId="{7B9F49CB-5F13-47EB-9307-57094A5D8971}"/>
          </ac:picMkLst>
        </pc:picChg>
        <pc:picChg chg="add mod">
          <ac:chgData name="Abby Farnsworth" userId="273fcaccf8b878b2" providerId="LiveId" clId="{053F4FDE-1860-43D0-AA8E-3201A9B70673}" dt="2022-01-31T00:05:21.379" v="582"/>
          <ac:picMkLst>
            <pc:docMk/>
            <pc:sldMk cId="0" sldId="257"/>
            <ac:picMk id="4" creationId="{7839FDA0-DBED-4772-876B-85481C4EBAB2}"/>
          </ac:picMkLst>
        </pc:picChg>
      </pc:sldChg>
      <pc:sldChg chg="addSp delSp modSp">
        <pc:chgData name="Abby Farnsworth" userId="273fcaccf8b878b2" providerId="LiveId" clId="{053F4FDE-1860-43D0-AA8E-3201A9B70673}" dt="2022-01-30T23:50:52.465" v="532"/>
        <pc:sldMkLst>
          <pc:docMk/>
          <pc:sldMk cId="0" sldId="258"/>
        </pc:sldMkLst>
        <pc:picChg chg="del">
          <ac:chgData name="Abby Farnsworth" userId="273fcaccf8b878b2" providerId="LiveId" clId="{053F4FDE-1860-43D0-AA8E-3201A9B70673}" dt="2022-01-30T23:50:52.465" v="532"/>
          <ac:picMkLst>
            <pc:docMk/>
            <pc:sldMk cId="0" sldId="258"/>
            <ac:picMk id="2" creationId="{3EDCC6E2-5DDF-4A2B-BE67-A49A80887AA1}"/>
          </ac:picMkLst>
        </pc:picChg>
        <pc:picChg chg="add mod">
          <ac:chgData name="Abby Farnsworth" userId="273fcaccf8b878b2" providerId="LiveId" clId="{053F4FDE-1860-43D0-AA8E-3201A9B70673}" dt="2022-01-30T23:50:52.465" v="532"/>
          <ac:picMkLst>
            <pc:docMk/>
            <pc:sldMk cId="0" sldId="258"/>
            <ac:picMk id="3" creationId="{24905544-BDCC-459C-8708-A2663D4390F3}"/>
          </ac:picMkLst>
        </pc:picChg>
      </pc:sldChg>
      <pc:sldChg chg="addSp delSp modSp">
        <pc:chgData name="Abby Farnsworth" userId="273fcaccf8b878b2" providerId="LiveId" clId="{053F4FDE-1860-43D0-AA8E-3201A9B70673}" dt="2022-01-30T23:50:52.465" v="532"/>
        <pc:sldMkLst>
          <pc:docMk/>
          <pc:sldMk cId="0" sldId="259"/>
        </pc:sldMkLst>
        <pc:picChg chg="del">
          <ac:chgData name="Abby Farnsworth" userId="273fcaccf8b878b2" providerId="LiveId" clId="{053F4FDE-1860-43D0-AA8E-3201A9B70673}" dt="2022-01-30T23:50:52.465" v="532"/>
          <ac:picMkLst>
            <pc:docMk/>
            <pc:sldMk cId="0" sldId="259"/>
            <ac:picMk id="3" creationId="{BBE1A65A-41D4-42FC-8394-44CCAF6B09C0}"/>
          </ac:picMkLst>
        </pc:picChg>
        <pc:picChg chg="add mod">
          <ac:chgData name="Abby Farnsworth" userId="273fcaccf8b878b2" providerId="LiveId" clId="{053F4FDE-1860-43D0-AA8E-3201A9B70673}" dt="2022-01-30T23:50:52.465" v="532"/>
          <ac:picMkLst>
            <pc:docMk/>
            <pc:sldMk cId="0" sldId="259"/>
            <ac:picMk id="4" creationId="{7856C225-D5B9-4181-9C79-7069EC8BC9A2}"/>
          </ac:picMkLst>
        </pc:picChg>
      </pc:sldChg>
      <pc:sldChg chg="addSp delSp modSp">
        <pc:chgData name="Abby Farnsworth" userId="273fcaccf8b878b2" providerId="LiveId" clId="{053F4FDE-1860-43D0-AA8E-3201A9B70673}" dt="2022-01-30T23:50:52.465" v="532"/>
        <pc:sldMkLst>
          <pc:docMk/>
          <pc:sldMk cId="0" sldId="261"/>
        </pc:sldMkLst>
        <pc:picChg chg="del">
          <ac:chgData name="Abby Farnsworth" userId="273fcaccf8b878b2" providerId="LiveId" clId="{053F4FDE-1860-43D0-AA8E-3201A9B70673}" dt="2022-01-30T23:50:52.465" v="532"/>
          <ac:picMkLst>
            <pc:docMk/>
            <pc:sldMk cId="0" sldId="261"/>
            <ac:picMk id="2" creationId="{9D6BE805-25BC-4A93-AB9B-CD2712341CF6}"/>
          </ac:picMkLst>
        </pc:picChg>
        <pc:picChg chg="add mod">
          <ac:chgData name="Abby Farnsworth" userId="273fcaccf8b878b2" providerId="LiveId" clId="{053F4FDE-1860-43D0-AA8E-3201A9B70673}" dt="2022-01-30T23:50:52.465" v="532"/>
          <ac:picMkLst>
            <pc:docMk/>
            <pc:sldMk cId="0" sldId="261"/>
            <ac:picMk id="3" creationId="{FED991F7-EE5E-4792-896A-CE4FAA207E3B}"/>
          </ac:picMkLst>
        </pc:picChg>
      </pc:sldChg>
      <pc:sldChg chg="addSp delSp modSp">
        <pc:chgData name="Abby Farnsworth" userId="273fcaccf8b878b2" providerId="LiveId" clId="{053F4FDE-1860-43D0-AA8E-3201A9B70673}" dt="2022-01-30T23:50:52.465" v="532"/>
        <pc:sldMkLst>
          <pc:docMk/>
          <pc:sldMk cId="0" sldId="262"/>
        </pc:sldMkLst>
        <pc:picChg chg="del">
          <ac:chgData name="Abby Farnsworth" userId="273fcaccf8b878b2" providerId="LiveId" clId="{053F4FDE-1860-43D0-AA8E-3201A9B70673}" dt="2022-01-30T23:50:52.465" v="532"/>
          <ac:picMkLst>
            <pc:docMk/>
            <pc:sldMk cId="0" sldId="262"/>
            <ac:picMk id="2" creationId="{42B0348F-322B-4BDA-9EA6-EC7C53DD6C80}"/>
          </ac:picMkLst>
        </pc:picChg>
        <pc:picChg chg="add mod">
          <ac:chgData name="Abby Farnsworth" userId="273fcaccf8b878b2" providerId="LiveId" clId="{053F4FDE-1860-43D0-AA8E-3201A9B70673}" dt="2022-01-30T23:50:52.465" v="532"/>
          <ac:picMkLst>
            <pc:docMk/>
            <pc:sldMk cId="0" sldId="262"/>
            <ac:picMk id="3" creationId="{4338CC36-BCD6-4BF6-AE19-34CFA623804A}"/>
          </ac:picMkLst>
        </pc:picChg>
      </pc:sldChg>
      <pc:sldChg chg="addSp delSp modSp mod modTransition modAnim">
        <pc:chgData name="Abby Farnsworth" userId="273fcaccf8b878b2" providerId="LiveId" clId="{053F4FDE-1860-43D0-AA8E-3201A9B70673}" dt="2022-01-31T00:22:38.632" v="584"/>
        <pc:sldMkLst>
          <pc:docMk/>
          <pc:sldMk cId="0" sldId="263"/>
        </pc:sldMkLst>
        <pc:spChg chg="mod">
          <ac:chgData name="Abby Farnsworth" userId="273fcaccf8b878b2" providerId="LiveId" clId="{053F4FDE-1860-43D0-AA8E-3201A9B70673}" dt="2022-01-30T22:54:41.618" v="202" actId="20577"/>
          <ac:spMkLst>
            <pc:docMk/>
            <pc:sldMk cId="0" sldId="263"/>
            <ac:spMk id="2" creationId="{EFCFEC75-4089-4CAC-AEF5-21CC0B977E27}"/>
          </ac:spMkLst>
        </pc:spChg>
        <pc:spChg chg="add mod">
          <ac:chgData name="Abby Farnsworth" userId="273fcaccf8b878b2" providerId="LiveId" clId="{053F4FDE-1860-43D0-AA8E-3201A9B70673}" dt="2022-01-30T22:52:17.642" v="135" actId="1076"/>
          <ac:spMkLst>
            <pc:docMk/>
            <pc:sldMk cId="0" sldId="263"/>
            <ac:spMk id="8" creationId="{0C4F38AD-4CAB-44DF-9725-9DCD31176F91}"/>
          </ac:spMkLst>
        </pc:spChg>
        <pc:spChg chg="mod">
          <ac:chgData name="Abby Farnsworth" userId="273fcaccf8b878b2" providerId="LiveId" clId="{053F4FDE-1860-43D0-AA8E-3201A9B70673}" dt="2022-01-30T22:48:35.050" v="105" actId="20577"/>
          <ac:spMkLst>
            <pc:docMk/>
            <pc:sldMk cId="0" sldId="263"/>
            <ac:spMk id="195" creationId="{00000000-0000-0000-0000-000000000000}"/>
          </ac:spMkLst>
        </pc:spChg>
        <pc:spChg chg="mod">
          <ac:chgData name="Abby Farnsworth" userId="273fcaccf8b878b2" providerId="LiveId" clId="{053F4FDE-1860-43D0-AA8E-3201A9B70673}" dt="2022-01-30T22:52:06.966" v="131" actId="1076"/>
          <ac:spMkLst>
            <pc:docMk/>
            <pc:sldMk cId="0" sldId="263"/>
            <ac:spMk id="196" creationId="{00000000-0000-0000-0000-000000000000}"/>
          </ac:spMkLst>
        </pc:spChg>
        <pc:picChg chg="del">
          <ac:chgData name="Abby Farnsworth" userId="273fcaccf8b878b2" providerId="LiveId" clId="{053F4FDE-1860-43D0-AA8E-3201A9B70673}" dt="2022-01-30T23:50:52.465" v="532"/>
          <ac:picMkLst>
            <pc:docMk/>
            <pc:sldMk cId="0" sldId="263"/>
            <ac:picMk id="3" creationId="{F6C510E2-DB4D-4CD6-B64B-0C182AD101C0}"/>
          </ac:picMkLst>
        </pc:picChg>
        <pc:picChg chg="add mod">
          <ac:chgData name="Abby Farnsworth" userId="273fcaccf8b878b2" providerId="LiveId" clId="{053F4FDE-1860-43D0-AA8E-3201A9B70673}" dt="2022-01-30T22:52:12.044" v="134" actId="1076"/>
          <ac:picMkLst>
            <pc:docMk/>
            <pc:sldMk cId="0" sldId="263"/>
            <ac:picMk id="5" creationId="{455CF89D-8326-4B00-BDC1-BB6F6CE771E7}"/>
          </ac:picMkLst>
        </pc:picChg>
        <pc:picChg chg="add mod">
          <ac:chgData name="Abby Farnsworth" userId="273fcaccf8b878b2" providerId="LiveId" clId="{053F4FDE-1860-43D0-AA8E-3201A9B70673}" dt="2022-01-30T22:52:19.455" v="136" actId="1076"/>
          <ac:picMkLst>
            <pc:docMk/>
            <pc:sldMk cId="0" sldId="263"/>
            <ac:picMk id="7" creationId="{5EA257EB-4618-47CD-BD46-6936E4DF47C6}"/>
          </ac:picMkLst>
        </pc:picChg>
        <pc:picChg chg="add del mod">
          <ac:chgData name="Abby Farnsworth" userId="273fcaccf8b878b2" providerId="LiveId" clId="{053F4FDE-1860-43D0-AA8E-3201A9B70673}" dt="2022-01-31T00:21:57.970" v="583"/>
          <ac:picMkLst>
            <pc:docMk/>
            <pc:sldMk cId="0" sldId="263"/>
            <ac:picMk id="9" creationId="{CC62DD08-9AEB-4EC6-94E3-FBE7B1F1DC19}"/>
          </ac:picMkLst>
        </pc:picChg>
        <pc:picChg chg="add mod">
          <ac:chgData name="Abby Farnsworth" userId="273fcaccf8b878b2" providerId="LiveId" clId="{053F4FDE-1860-43D0-AA8E-3201A9B70673}" dt="2022-01-31T00:22:38.632" v="584"/>
          <ac:picMkLst>
            <pc:docMk/>
            <pc:sldMk cId="0" sldId="263"/>
            <ac:picMk id="10" creationId="{FDD4939A-E6D9-47D0-B2D4-927867223470}"/>
          </ac:picMkLst>
        </pc:picChg>
      </pc:sldChg>
      <pc:sldChg chg="addSp delSp modSp modTransition modAnim">
        <pc:chgData name="Abby Farnsworth" userId="273fcaccf8b878b2" providerId="LiveId" clId="{053F4FDE-1860-43D0-AA8E-3201A9B70673}" dt="2022-01-30T23:53:57.680" v="534"/>
        <pc:sldMkLst>
          <pc:docMk/>
          <pc:sldMk cId="0" sldId="264"/>
        </pc:sldMkLst>
        <pc:picChg chg="add del mod">
          <ac:chgData name="Abby Farnsworth" userId="273fcaccf8b878b2" providerId="LiveId" clId="{053F4FDE-1860-43D0-AA8E-3201A9B70673}" dt="2022-01-30T23:50:55.556" v="533"/>
          <ac:picMkLst>
            <pc:docMk/>
            <pc:sldMk cId="0" sldId="264"/>
            <ac:picMk id="2" creationId="{F8C78D9A-1B32-4D99-BA4A-1DDD962FC841}"/>
          </ac:picMkLst>
        </pc:picChg>
        <pc:picChg chg="add mod">
          <ac:chgData name="Abby Farnsworth" userId="273fcaccf8b878b2" providerId="LiveId" clId="{053F4FDE-1860-43D0-AA8E-3201A9B70673}" dt="2022-01-30T23:53:57.680" v="534"/>
          <ac:picMkLst>
            <pc:docMk/>
            <pc:sldMk cId="0" sldId="264"/>
            <ac:picMk id="3" creationId="{BB24E0F6-7762-4DE6-BA1E-38E72C6A34B5}"/>
          </ac:picMkLst>
        </pc:picChg>
        <pc:picChg chg="del">
          <ac:chgData name="Abby Farnsworth" userId="273fcaccf8b878b2" providerId="LiveId" clId="{053F4FDE-1860-43D0-AA8E-3201A9B70673}" dt="2022-01-30T23:50:52.465" v="532"/>
          <ac:picMkLst>
            <pc:docMk/>
            <pc:sldMk cId="0" sldId="264"/>
            <ac:picMk id="4" creationId="{20C22038-A45C-421B-A86B-7CCBA62A29B2}"/>
          </ac:picMkLst>
        </pc:picChg>
      </pc:sldChg>
      <pc:sldChg chg="addSp delSp modSp mod">
        <pc:chgData name="Abby Farnsworth" userId="273fcaccf8b878b2" providerId="LiveId" clId="{053F4FDE-1860-43D0-AA8E-3201A9B70673}" dt="2022-01-30T23:53:57.680" v="534"/>
        <pc:sldMkLst>
          <pc:docMk/>
          <pc:sldMk cId="0" sldId="265"/>
        </pc:sldMkLst>
        <pc:spChg chg="add mod">
          <ac:chgData name="Abby Farnsworth" userId="273fcaccf8b878b2" providerId="LiveId" clId="{053F4FDE-1860-43D0-AA8E-3201A9B70673}" dt="2022-01-30T23:30:45.689" v="479" actId="255"/>
          <ac:spMkLst>
            <pc:docMk/>
            <pc:sldMk cId="0" sldId="265"/>
            <ac:spMk id="6" creationId="{26C5FD64-034B-4C27-89E6-15B43988D463}"/>
          </ac:spMkLst>
        </pc:spChg>
        <pc:picChg chg="del">
          <ac:chgData name="Abby Farnsworth" userId="273fcaccf8b878b2" providerId="LiveId" clId="{053F4FDE-1860-43D0-AA8E-3201A9B70673}" dt="2022-01-30T23:53:57.680" v="534"/>
          <ac:picMkLst>
            <pc:docMk/>
            <pc:sldMk cId="0" sldId="265"/>
            <ac:picMk id="2" creationId="{1E12E310-3269-4882-B8F6-16CB2A65C5B2}"/>
          </ac:picMkLst>
        </pc:picChg>
        <pc:picChg chg="del">
          <ac:chgData name="Abby Farnsworth" userId="273fcaccf8b878b2" providerId="LiveId" clId="{053F4FDE-1860-43D0-AA8E-3201A9B70673}" dt="2022-01-30T23:27:13.414" v="460" actId="478"/>
          <ac:picMkLst>
            <pc:docMk/>
            <pc:sldMk cId="0" sldId="265"/>
            <ac:picMk id="3" creationId="{E854F97A-19B9-4460-BE94-D7E0CCA4BA01}"/>
          </ac:picMkLst>
        </pc:picChg>
        <pc:picChg chg="add mod">
          <ac:chgData name="Abby Farnsworth" userId="273fcaccf8b878b2" providerId="LiveId" clId="{053F4FDE-1860-43D0-AA8E-3201A9B70673}" dt="2022-01-30T23:29:22.324" v="462" actId="1076"/>
          <ac:picMkLst>
            <pc:docMk/>
            <pc:sldMk cId="0" sldId="265"/>
            <ac:picMk id="5" creationId="{4E20959D-F36E-42A7-97F6-9F6E74E1C208}"/>
          </ac:picMkLst>
        </pc:picChg>
        <pc:picChg chg="add mod">
          <ac:chgData name="Abby Farnsworth" userId="273fcaccf8b878b2" providerId="LiveId" clId="{053F4FDE-1860-43D0-AA8E-3201A9B70673}" dt="2022-01-30T23:53:57.680" v="534"/>
          <ac:picMkLst>
            <pc:docMk/>
            <pc:sldMk cId="0" sldId="265"/>
            <ac:picMk id="7" creationId="{80E1D028-F1DB-4D02-AC08-A386FBFA6FFD}"/>
          </ac:picMkLst>
        </pc:picChg>
      </pc:sldChg>
      <pc:sldChg chg="addSp delSp modSp mod">
        <pc:chgData name="Abby Farnsworth" userId="273fcaccf8b878b2" providerId="LiveId" clId="{053F4FDE-1860-43D0-AA8E-3201A9B70673}" dt="2022-01-30T23:53:57.680" v="534"/>
        <pc:sldMkLst>
          <pc:docMk/>
          <pc:sldMk cId="0" sldId="266"/>
        </pc:sldMkLst>
        <pc:spChg chg="mod">
          <ac:chgData name="Abby Farnsworth" userId="273fcaccf8b878b2" providerId="LiveId" clId="{053F4FDE-1860-43D0-AA8E-3201A9B70673}" dt="2022-01-30T23:31:30.664" v="526" actId="20577"/>
          <ac:spMkLst>
            <pc:docMk/>
            <pc:sldMk cId="0" sldId="266"/>
            <ac:spMk id="217" creationId="{00000000-0000-0000-0000-000000000000}"/>
          </ac:spMkLst>
        </pc:spChg>
        <pc:picChg chg="add mod">
          <ac:chgData name="Abby Farnsworth" userId="273fcaccf8b878b2" providerId="LiveId" clId="{053F4FDE-1860-43D0-AA8E-3201A9B70673}" dt="2022-01-30T23:53:57.680" v="534"/>
          <ac:picMkLst>
            <pc:docMk/>
            <pc:sldMk cId="0" sldId="266"/>
            <ac:picMk id="2" creationId="{CE883ADE-D7F1-44BA-A06E-ABC7BDAA9316}"/>
          </ac:picMkLst>
        </pc:picChg>
        <pc:picChg chg="del">
          <ac:chgData name="Abby Farnsworth" userId="273fcaccf8b878b2" providerId="LiveId" clId="{053F4FDE-1860-43D0-AA8E-3201A9B70673}" dt="2022-01-30T23:53:57.680" v="534"/>
          <ac:picMkLst>
            <pc:docMk/>
            <pc:sldMk cId="0" sldId="266"/>
            <ac:picMk id="3" creationId="{E0358B79-79A2-4585-B054-61282538FD5A}"/>
          </ac:picMkLst>
        </pc:picChg>
      </pc:sldChg>
      <pc:sldChg chg="addSp delSp modSp mod modTransition modAnim">
        <pc:chgData name="Abby Farnsworth" userId="273fcaccf8b878b2" providerId="LiveId" clId="{053F4FDE-1860-43D0-AA8E-3201A9B70673}" dt="2022-01-31T00:00:26.748" v="578"/>
        <pc:sldMkLst>
          <pc:docMk/>
          <pc:sldMk cId="0" sldId="267"/>
        </pc:sldMkLst>
        <pc:spChg chg="mod">
          <ac:chgData name="Abby Farnsworth" userId="273fcaccf8b878b2" providerId="LiveId" clId="{053F4FDE-1860-43D0-AA8E-3201A9B70673}" dt="2022-01-30T23:55:34.174" v="573"/>
          <ac:spMkLst>
            <pc:docMk/>
            <pc:sldMk cId="0" sldId="267"/>
            <ac:spMk id="224" creationId="{00000000-0000-0000-0000-000000000000}"/>
          </ac:spMkLst>
        </pc:spChg>
        <pc:picChg chg="del">
          <ac:chgData name="Abby Farnsworth" userId="273fcaccf8b878b2" providerId="LiveId" clId="{053F4FDE-1860-43D0-AA8E-3201A9B70673}" dt="2022-01-30T23:53:57.680" v="534"/>
          <ac:picMkLst>
            <pc:docMk/>
            <pc:sldMk cId="0" sldId="267"/>
            <ac:picMk id="2" creationId="{72B3C780-3ECA-4AFC-8197-CD0DBD8F7560}"/>
          </ac:picMkLst>
        </pc:picChg>
        <pc:picChg chg="add del mod">
          <ac:chgData name="Abby Farnsworth" userId="273fcaccf8b878b2" providerId="LiveId" clId="{053F4FDE-1860-43D0-AA8E-3201A9B70673}" dt="2022-01-30T23:54:12.943" v="535"/>
          <ac:picMkLst>
            <pc:docMk/>
            <pc:sldMk cId="0" sldId="267"/>
            <ac:picMk id="3" creationId="{223C00A4-74EB-466B-B979-F8C4FD8C125B}"/>
          </ac:picMkLst>
        </pc:picChg>
        <pc:picChg chg="add del mod">
          <ac:chgData name="Abby Farnsworth" userId="273fcaccf8b878b2" providerId="LiveId" clId="{053F4FDE-1860-43D0-AA8E-3201A9B70673}" dt="2022-01-30T23:56:56.113" v="574"/>
          <ac:picMkLst>
            <pc:docMk/>
            <pc:sldMk cId="0" sldId="267"/>
            <ac:picMk id="4" creationId="{D6F89E72-5A48-4165-9D2C-A86D0287914D}"/>
          </ac:picMkLst>
        </pc:picChg>
        <pc:picChg chg="add del mod">
          <ac:chgData name="Abby Farnsworth" userId="273fcaccf8b878b2" providerId="LiveId" clId="{053F4FDE-1860-43D0-AA8E-3201A9B70673}" dt="2022-01-30T23:57:11.993" v="575"/>
          <ac:picMkLst>
            <pc:docMk/>
            <pc:sldMk cId="0" sldId="267"/>
            <ac:picMk id="5" creationId="{C96D3BE3-DCF7-4936-AE5B-71BE1B2C051B}"/>
          </ac:picMkLst>
        </pc:picChg>
        <pc:picChg chg="add del mod">
          <ac:chgData name="Abby Farnsworth" userId="273fcaccf8b878b2" providerId="LiveId" clId="{053F4FDE-1860-43D0-AA8E-3201A9B70673}" dt="2022-01-30T23:58:25.186" v="577"/>
          <ac:picMkLst>
            <pc:docMk/>
            <pc:sldMk cId="0" sldId="267"/>
            <ac:picMk id="6" creationId="{2DEF5219-CE21-44BB-835A-E6989E279732}"/>
          </ac:picMkLst>
        </pc:picChg>
        <pc:picChg chg="add mod">
          <ac:chgData name="Abby Farnsworth" userId="273fcaccf8b878b2" providerId="LiveId" clId="{053F4FDE-1860-43D0-AA8E-3201A9B70673}" dt="2022-01-31T00:00:26.748" v="578"/>
          <ac:picMkLst>
            <pc:docMk/>
            <pc:sldMk cId="0" sldId="267"/>
            <ac:picMk id="7" creationId="{151661C5-2AA2-4BAD-8B17-AF63F8170D5D}"/>
          </ac:picMkLst>
        </pc:picChg>
      </pc:sldChg>
      <pc:sldChg chg="addSp delSp modSp mod">
        <pc:chgData name="Abby Farnsworth" userId="273fcaccf8b878b2" providerId="LiveId" clId="{053F4FDE-1860-43D0-AA8E-3201A9B70673}" dt="2022-01-31T00:30:12.370" v="585"/>
        <pc:sldMkLst>
          <pc:docMk/>
          <pc:sldMk cId="0" sldId="268"/>
        </pc:sldMkLst>
        <pc:spChg chg="mod">
          <ac:chgData name="Abby Farnsworth" userId="273fcaccf8b878b2" providerId="LiveId" clId="{053F4FDE-1860-43D0-AA8E-3201A9B70673}" dt="2022-01-30T23:32:08.949" v="529" actId="20577"/>
          <ac:spMkLst>
            <pc:docMk/>
            <pc:sldMk cId="0" sldId="268"/>
            <ac:spMk id="230" creationId="{00000000-0000-0000-0000-000000000000}"/>
          </ac:spMkLst>
        </pc:spChg>
        <pc:spChg chg="mod">
          <ac:chgData name="Abby Farnsworth" userId="273fcaccf8b878b2" providerId="LiveId" clId="{053F4FDE-1860-43D0-AA8E-3201A9B70673}" dt="2022-01-30T23:32:05.483" v="528" actId="20577"/>
          <ac:spMkLst>
            <pc:docMk/>
            <pc:sldMk cId="0" sldId="268"/>
            <ac:spMk id="231" creationId="{00000000-0000-0000-0000-000000000000}"/>
          </ac:spMkLst>
        </pc:spChg>
        <pc:picChg chg="add del mod">
          <ac:chgData name="Abby Farnsworth" userId="273fcaccf8b878b2" providerId="LiveId" clId="{053F4FDE-1860-43D0-AA8E-3201A9B70673}" dt="2022-01-31T00:30:12.370" v="585"/>
          <ac:picMkLst>
            <pc:docMk/>
            <pc:sldMk cId="0" sldId="268"/>
            <ac:picMk id="2" creationId="{5FD34627-B5E6-40E8-951F-C03ACB0AFF9E}"/>
          </ac:picMkLst>
        </pc:picChg>
        <pc:picChg chg="del">
          <ac:chgData name="Abby Farnsworth" userId="273fcaccf8b878b2" providerId="LiveId" clId="{053F4FDE-1860-43D0-AA8E-3201A9B70673}" dt="2022-01-31T00:00:26.748" v="578"/>
          <ac:picMkLst>
            <pc:docMk/>
            <pc:sldMk cId="0" sldId="268"/>
            <ac:picMk id="3" creationId="{A94EDDF6-70F0-4CD3-B20D-438A1CA59F8F}"/>
          </ac:picMkLst>
        </pc:picChg>
        <pc:picChg chg="add mod">
          <ac:chgData name="Abby Farnsworth" userId="273fcaccf8b878b2" providerId="LiveId" clId="{053F4FDE-1860-43D0-AA8E-3201A9B70673}" dt="2022-01-31T00:30:12.370" v="585"/>
          <ac:picMkLst>
            <pc:docMk/>
            <pc:sldMk cId="0" sldId="268"/>
            <ac:picMk id="4" creationId="{1E764AD9-8199-4192-97F9-8B4EFC20C1A2}"/>
          </ac:picMkLst>
        </pc:picChg>
      </pc:sldChg>
      <pc:sldChg chg="addSp delSp modSp mod">
        <pc:chgData name="Abby Farnsworth" userId="273fcaccf8b878b2" providerId="LiveId" clId="{053F4FDE-1860-43D0-AA8E-3201A9B70673}" dt="2022-01-31T00:30:12.370" v="585"/>
        <pc:sldMkLst>
          <pc:docMk/>
          <pc:sldMk cId="0" sldId="269"/>
        </pc:sldMkLst>
        <pc:spChg chg="mod">
          <ac:chgData name="Abby Farnsworth" userId="273fcaccf8b878b2" providerId="LiveId" clId="{053F4FDE-1860-43D0-AA8E-3201A9B70673}" dt="2022-01-30T23:07:08.106" v="278" actId="20577"/>
          <ac:spMkLst>
            <pc:docMk/>
            <pc:sldMk cId="0" sldId="269"/>
            <ac:spMk id="238" creationId="{00000000-0000-0000-0000-000000000000}"/>
          </ac:spMkLst>
        </pc:spChg>
        <pc:picChg chg="del">
          <ac:chgData name="Abby Farnsworth" userId="273fcaccf8b878b2" providerId="LiveId" clId="{053F4FDE-1860-43D0-AA8E-3201A9B70673}" dt="2022-01-31T00:00:26.748" v="578"/>
          <ac:picMkLst>
            <pc:docMk/>
            <pc:sldMk cId="0" sldId="269"/>
            <ac:picMk id="2" creationId="{B83908D7-BDD0-4BFC-A144-BC7FC6670DC2}"/>
          </ac:picMkLst>
        </pc:picChg>
        <pc:picChg chg="add del mod">
          <ac:chgData name="Abby Farnsworth" userId="273fcaccf8b878b2" providerId="LiveId" clId="{053F4FDE-1860-43D0-AA8E-3201A9B70673}" dt="2022-01-31T00:30:12.370" v="585"/>
          <ac:picMkLst>
            <pc:docMk/>
            <pc:sldMk cId="0" sldId="269"/>
            <ac:picMk id="3" creationId="{55E0BDFD-02C2-40DC-852D-0661FE8E3A2C}"/>
          </ac:picMkLst>
        </pc:picChg>
        <pc:picChg chg="add mod">
          <ac:chgData name="Abby Farnsworth" userId="273fcaccf8b878b2" providerId="LiveId" clId="{053F4FDE-1860-43D0-AA8E-3201A9B70673}" dt="2022-01-31T00:30:12.370" v="585"/>
          <ac:picMkLst>
            <pc:docMk/>
            <pc:sldMk cId="0" sldId="269"/>
            <ac:picMk id="4" creationId="{E2DD8975-400E-4946-B5AA-20BBE0D68E9C}"/>
          </ac:picMkLst>
        </pc:picChg>
      </pc:sldChg>
      <pc:sldChg chg="addSp delSp modSp">
        <pc:chgData name="Abby Farnsworth" userId="273fcaccf8b878b2" providerId="LiveId" clId="{053F4FDE-1860-43D0-AA8E-3201A9B70673}" dt="2022-01-30T23:50:52.465" v="532"/>
        <pc:sldMkLst>
          <pc:docMk/>
          <pc:sldMk cId="2386477384" sldId="270"/>
        </pc:sldMkLst>
        <pc:picChg chg="del">
          <ac:chgData name="Abby Farnsworth" userId="273fcaccf8b878b2" providerId="LiveId" clId="{053F4FDE-1860-43D0-AA8E-3201A9B70673}" dt="2022-01-30T23:50:52.465" v="532"/>
          <ac:picMkLst>
            <pc:docMk/>
            <pc:sldMk cId="2386477384" sldId="270"/>
            <ac:picMk id="2" creationId="{FB95BDCC-99DD-44A6-8DF6-A8149C081C07}"/>
          </ac:picMkLst>
        </pc:picChg>
        <pc:picChg chg="add mod">
          <ac:chgData name="Abby Farnsworth" userId="273fcaccf8b878b2" providerId="LiveId" clId="{053F4FDE-1860-43D0-AA8E-3201A9B70673}" dt="2022-01-30T23:50:52.465" v="532"/>
          <ac:picMkLst>
            <pc:docMk/>
            <pc:sldMk cId="2386477384" sldId="270"/>
            <ac:picMk id="5" creationId="{820C38D6-026B-4470-BF66-40706F2ACA50}"/>
          </ac:picMkLst>
        </pc:picChg>
      </pc:sldChg>
      <pc:sldChg chg="addSp delSp modSp">
        <pc:chgData name="Abby Farnsworth" userId="273fcaccf8b878b2" providerId="LiveId" clId="{053F4FDE-1860-43D0-AA8E-3201A9B70673}" dt="2022-01-30T23:50:52.465" v="532"/>
        <pc:sldMkLst>
          <pc:docMk/>
          <pc:sldMk cId="2392144563" sldId="271"/>
        </pc:sldMkLst>
        <pc:picChg chg="del">
          <ac:chgData name="Abby Farnsworth" userId="273fcaccf8b878b2" providerId="LiveId" clId="{053F4FDE-1860-43D0-AA8E-3201A9B70673}" dt="2022-01-30T23:50:52.465" v="532"/>
          <ac:picMkLst>
            <pc:docMk/>
            <pc:sldMk cId="2392144563" sldId="271"/>
            <ac:picMk id="4" creationId="{6D00CB29-0CA3-4CFF-B615-4DACEB29F812}"/>
          </ac:picMkLst>
        </pc:picChg>
        <pc:picChg chg="add mod">
          <ac:chgData name="Abby Farnsworth" userId="273fcaccf8b878b2" providerId="LiveId" clId="{053F4FDE-1860-43D0-AA8E-3201A9B70673}" dt="2022-01-30T23:50:52.465" v="532"/>
          <ac:picMkLst>
            <pc:docMk/>
            <pc:sldMk cId="2392144563" sldId="271"/>
            <ac:picMk id="5" creationId="{147AEF26-EA16-4151-BF2E-6BB8A770EFB1}"/>
          </ac:picMkLst>
        </pc:picChg>
      </pc:sldChg>
      <pc:sldChg chg="addSp delSp modSp">
        <pc:chgData name="Abby Farnsworth" userId="273fcaccf8b878b2" providerId="LiveId" clId="{053F4FDE-1860-43D0-AA8E-3201A9B70673}" dt="2022-01-30T23:50:52.465" v="532"/>
        <pc:sldMkLst>
          <pc:docMk/>
          <pc:sldMk cId="565962113" sldId="272"/>
        </pc:sldMkLst>
        <pc:picChg chg="del">
          <ac:chgData name="Abby Farnsworth" userId="273fcaccf8b878b2" providerId="LiveId" clId="{053F4FDE-1860-43D0-AA8E-3201A9B70673}" dt="2022-01-30T23:50:52.465" v="532"/>
          <ac:picMkLst>
            <pc:docMk/>
            <pc:sldMk cId="565962113" sldId="272"/>
            <ac:picMk id="3" creationId="{8C1D7359-1A0F-4F4F-AACE-17633A40515C}"/>
          </ac:picMkLst>
        </pc:picChg>
        <pc:picChg chg="add mod">
          <ac:chgData name="Abby Farnsworth" userId="273fcaccf8b878b2" providerId="LiveId" clId="{053F4FDE-1860-43D0-AA8E-3201A9B70673}" dt="2022-01-30T23:50:52.465" v="532"/>
          <ac:picMkLst>
            <pc:docMk/>
            <pc:sldMk cId="565962113" sldId="272"/>
            <ac:picMk id="4" creationId="{44C204DA-4D00-47B4-A10A-D4EC39A866CA}"/>
          </ac:picMkLst>
        </pc:picChg>
      </pc:sldChg>
      <pc:sldChg chg="addSp delSp modSp mod">
        <pc:chgData name="Abby Farnsworth" userId="273fcaccf8b878b2" providerId="LiveId" clId="{053F4FDE-1860-43D0-AA8E-3201A9B70673}" dt="2022-01-30T23:50:52.465" v="532"/>
        <pc:sldMkLst>
          <pc:docMk/>
          <pc:sldMk cId="2669781349" sldId="274"/>
        </pc:sldMkLst>
        <pc:spChg chg="mod">
          <ac:chgData name="Abby Farnsworth" userId="273fcaccf8b878b2" providerId="LiveId" clId="{053F4FDE-1860-43D0-AA8E-3201A9B70673}" dt="2022-01-30T23:10:56.877" v="454" actId="2"/>
          <ac:spMkLst>
            <pc:docMk/>
            <pc:sldMk cId="2669781349" sldId="274"/>
            <ac:spMk id="2" creationId="{28CFE47F-2885-4673-BA72-2A006D00AEE5}"/>
          </ac:spMkLst>
        </pc:spChg>
        <pc:spChg chg="mod">
          <ac:chgData name="Abby Farnsworth" userId="273fcaccf8b878b2" providerId="LiveId" clId="{053F4FDE-1860-43D0-AA8E-3201A9B70673}" dt="2022-01-30T23:11:07.687" v="455" actId="1076"/>
          <ac:spMkLst>
            <pc:docMk/>
            <pc:sldMk cId="2669781349" sldId="274"/>
            <ac:spMk id="3" creationId="{EAE5FBB6-9E0F-4232-BC4C-5AC8F17E7DCA}"/>
          </ac:spMkLst>
        </pc:spChg>
        <pc:picChg chg="del">
          <ac:chgData name="Abby Farnsworth" userId="273fcaccf8b878b2" providerId="LiveId" clId="{053F4FDE-1860-43D0-AA8E-3201A9B70673}" dt="2022-01-30T23:08:39.250" v="348" actId="478"/>
          <ac:picMkLst>
            <pc:docMk/>
            <pc:sldMk cId="2669781349" sldId="274"/>
            <ac:picMk id="5" creationId="{B113D3D3-21FE-4784-ADC6-9D429C1B593C}"/>
          </ac:picMkLst>
        </pc:picChg>
        <pc:picChg chg="del">
          <ac:chgData name="Abby Farnsworth" userId="273fcaccf8b878b2" providerId="LiveId" clId="{053F4FDE-1860-43D0-AA8E-3201A9B70673}" dt="2022-01-30T23:50:52.465" v="532"/>
          <ac:picMkLst>
            <pc:docMk/>
            <pc:sldMk cId="2669781349" sldId="274"/>
            <ac:picMk id="6" creationId="{EDA23935-78CA-4B75-BD9F-F006955B64CC}"/>
          </ac:picMkLst>
        </pc:picChg>
        <pc:picChg chg="del">
          <ac:chgData name="Abby Farnsworth" userId="273fcaccf8b878b2" providerId="LiveId" clId="{053F4FDE-1860-43D0-AA8E-3201A9B70673}" dt="2022-01-30T23:08:40.974" v="349" actId="478"/>
          <ac:picMkLst>
            <pc:docMk/>
            <pc:sldMk cId="2669781349" sldId="274"/>
            <ac:picMk id="7" creationId="{55D37FB5-3510-47CC-83F7-852CF6C9B845}"/>
          </ac:picMkLst>
        </pc:picChg>
        <pc:picChg chg="add mod">
          <ac:chgData name="Abby Farnsworth" userId="273fcaccf8b878b2" providerId="LiveId" clId="{053F4FDE-1860-43D0-AA8E-3201A9B70673}" dt="2022-01-30T23:11:11.454" v="456" actId="1076"/>
          <ac:picMkLst>
            <pc:docMk/>
            <pc:sldMk cId="2669781349" sldId="274"/>
            <ac:picMk id="8" creationId="{2D596948-BD74-4A18-B292-08434B5AABE3}"/>
          </ac:picMkLst>
        </pc:picChg>
        <pc:picChg chg="add mod">
          <ac:chgData name="Abby Farnsworth" userId="273fcaccf8b878b2" providerId="LiveId" clId="{053F4FDE-1860-43D0-AA8E-3201A9B70673}" dt="2022-01-30T23:11:13.216" v="457" actId="1076"/>
          <ac:picMkLst>
            <pc:docMk/>
            <pc:sldMk cId="2669781349" sldId="274"/>
            <ac:picMk id="10" creationId="{5E95FFCC-4C76-41C4-9560-04A393A2962A}"/>
          </ac:picMkLst>
        </pc:picChg>
        <pc:picChg chg="add mod">
          <ac:chgData name="Abby Farnsworth" userId="273fcaccf8b878b2" providerId="LiveId" clId="{053F4FDE-1860-43D0-AA8E-3201A9B70673}" dt="2022-01-30T23:11:35.436" v="459" actId="1076"/>
          <ac:picMkLst>
            <pc:docMk/>
            <pc:sldMk cId="2669781349" sldId="274"/>
            <ac:picMk id="12" creationId="{27B7AB05-8AF6-4F50-A135-094B6F6A5B8E}"/>
          </ac:picMkLst>
        </pc:picChg>
        <pc:picChg chg="add mod">
          <ac:chgData name="Abby Farnsworth" userId="273fcaccf8b878b2" providerId="LiveId" clId="{053F4FDE-1860-43D0-AA8E-3201A9B70673}" dt="2022-01-30T23:50:52.465" v="532"/>
          <ac:picMkLst>
            <pc:docMk/>
            <pc:sldMk cId="2669781349" sldId="274"/>
            <ac:picMk id="13" creationId="{906BA9FD-851E-4FE4-9433-1618DCF940B2}"/>
          </ac:picMkLst>
        </pc:picChg>
      </pc:sldChg>
      <pc:sldChg chg="addSp delSp modSp mod">
        <pc:chgData name="Abby Farnsworth" userId="273fcaccf8b878b2" providerId="LiveId" clId="{053F4FDE-1860-43D0-AA8E-3201A9B70673}" dt="2022-01-30T23:50:52.465" v="532"/>
        <pc:sldMkLst>
          <pc:docMk/>
          <pc:sldMk cId="3487860675" sldId="275"/>
        </pc:sldMkLst>
        <pc:spChg chg="mod">
          <ac:chgData name="Abby Farnsworth" userId="273fcaccf8b878b2" providerId="LiveId" clId="{053F4FDE-1860-43D0-AA8E-3201A9B70673}" dt="2022-01-30T23:08:15.211" v="296" actId="20577"/>
          <ac:spMkLst>
            <pc:docMk/>
            <pc:sldMk cId="3487860675" sldId="275"/>
            <ac:spMk id="2" creationId="{DCB7B5C0-B5C7-4426-B750-EC8F92655BBF}"/>
          </ac:spMkLst>
        </pc:spChg>
        <pc:picChg chg="add mod">
          <ac:chgData name="Abby Farnsworth" userId="273fcaccf8b878b2" providerId="LiveId" clId="{053F4FDE-1860-43D0-AA8E-3201A9B70673}" dt="2022-01-30T23:50:52.465" v="532"/>
          <ac:picMkLst>
            <pc:docMk/>
            <pc:sldMk cId="3487860675" sldId="275"/>
            <ac:picMk id="4" creationId="{57FF8D28-3900-412C-AA58-C2F86E66E868}"/>
          </ac:picMkLst>
        </pc:picChg>
        <pc:picChg chg="del">
          <ac:chgData name="Abby Farnsworth" userId="273fcaccf8b878b2" providerId="LiveId" clId="{053F4FDE-1860-43D0-AA8E-3201A9B70673}" dt="2022-01-30T23:50:52.465" v="532"/>
          <ac:picMkLst>
            <pc:docMk/>
            <pc:sldMk cId="3487860675" sldId="275"/>
            <ac:picMk id="5" creationId="{B83F47FE-BA16-41E6-B6B9-A95B1B4A1B71}"/>
          </ac:picMkLst>
        </pc:picChg>
        <pc:picChg chg="add del">
          <ac:chgData name="Abby Farnsworth" userId="273fcaccf8b878b2" providerId="LiveId" clId="{053F4FDE-1860-43D0-AA8E-3201A9B70673}" dt="2022-01-30T23:08:16.438" v="298" actId="478"/>
          <ac:picMkLst>
            <pc:docMk/>
            <pc:sldMk cId="3487860675" sldId="275"/>
            <ac:picMk id="9" creationId="{CB95232B-C14B-4894-AA2B-811A01F2C72C}"/>
          </ac:picMkLst>
        </pc:picChg>
        <pc:picChg chg="add del">
          <ac:chgData name="Abby Farnsworth" userId="273fcaccf8b878b2" providerId="LiveId" clId="{053F4FDE-1860-43D0-AA8E-3201A9B70673}" dt="2022-01-30T23:08:15.815" v="297" actId="478"/>
          <ac:picMkLst>
            <pc:docMk/>
            <pc:sldMk cId="3487860675" sldId="275"/>
            <ac:picMk id="11" creationId="{31F5236D-925E-49E0-A4EC-2BD7B89D1B1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dirty="0"/>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dirty="0">
                <a:solidFill>
                  <a:schemeClr val="lt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dirty="0">
                <a:solidFill>
                  <a:schemeClr val="lt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dirty="0"/>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dirty="0"/>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dirty="0"/>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dirty="0"/>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dirty="0"/>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dirty="0"/>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2.m4a"/><Relationship Id="rId7" Type="http://schemas.openxmlformats.org/officeDocument/2006/relationships/image" Target="../media/image6.png"/><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3.png"/><Relationship Id="rId2" Type="http://schemas.microsoft.com/office/2007/relationships/media" Target="../media/media16.m4a"/><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0.m4a"/><Relationship Id="rId7" Type="http://schemas.openxmlformats.org/officeDocument/2006/relationships/hyperlink" Target="https://wiki.sei.cmu.edu/confluence/pages/viewpage.action?pageId=88046682" TargetMode="External"/><Relationship Id="rId2" Type="http://schemas.microsoft.com/office/2007/relationships/media" Target="../media/media20.m4a"/><Relationship Id="rId1" Type="http://schemas.openxmlformats.org/officeDocument/2006/relationships/tags" Target="../tags/tag14.xml"/><Relationship Id="rId6" Type="http://schemas.openxmlformats.org/officeDocument/2006/relationships/hyperlink" Target="https://snyk.io/blog/10-java-security-best-practices/" TargetMode="Externa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Security Policies &amp; Secure Coding in Java</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1000"/>
              </a:spcBef>
              <a:spcAft>
                <a:spcPts val="0"/>
              </a:spcAft>
              <a:buClr>
                <a:schemeClr val="lt1"/>
              </a:buClr>
              <a:buSzPts val="1850"/>
              <a:buNone/>
            </a:pPr>
            <a:r>
              <a:rPr lang="en-US" sz="1850" dirty="0"/>
              <a:t>Developer: Abby Farnsworth</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2" name="Audio 1">
            <a:hlinkClick r:id="" action="ppaction://media"/>
            <a:extLst>
              <a:ext uri="{FF2B5EF4-FFF2-40B4-BE49-F238E27FC236}">
                <a16:creationId xmlns:a16="http://schemas.microsoft.com/office/drawing/2014/main" id="{A996A525-738B-401D-B692-D05C2A4971B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33"/>
    </mc:Choice>
    <mc:Fallback>
      <p:transition spd="slow" advTm="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sp>
        <p:nvSpPr>
          <p:cNvPr id="8" name="TextBox 7">
            <a:extLst>
              <a:ext uri="{FF2B5EF4-FFF2-40B4-BE49-F238E27FC236}">
                <a16:creationId xmlns:a16="http://schemas.microsoft.com/office/drawing/2014/main" id="{7C14C56E-A15B-4F83-AD38-EFF278BA522A}"/>
              </a:ext>
            </a:extLst>
          </p:cNvPr>
          <p:cNvSpPr txBox="1"/>
          <p:nvPr/>
        </p:nvSpPr>
        <p:spPr>
          <a:xfrm>
            <a:off x="1289481" y="2194560"/>
            <a:ext cx="6094520" cy="3477875"/>
          </a:xfrm>
          <a:prstGeom prst="rect">
            <a:avLst/>
          </a:prstGeom>
          <a:noFill/>
        </p:spPr>
        <p:txBody>
          <a:bodyPr wrap="square">
            <a:spAutoFit/>
          </a:bodyPr>
          <a:lstStyle/>
          <a:p>
            <a:pPr marL="285750" indent="-285750">
              <a:buFont typeface="Arial" panose="020B0604020202020204" pitchFamily="34" charset="0"/>
              <a:buChar char="•"/>
            </a:pPr>
            <a:r>
              <a:rPr lang="en-US" sz="4400" dirty="0">
                <a:solidFill>
                  <a:schemeClr val="bg1"/>
                </a:solidFill>
                <a:latin typeface="Century Gothic" panose="020B0502020202020204" pitchFamily="34" charset="0"/>
              </a:rPr>
              <a:t>*Encryption in rest</a:t>
            </a:r>
          </a:p>
          <a:p>
            <a:pPr marL="285750" indent="-285750">
              <a:buFont typeface="Arial" panose="020B0604020202020204" pitchFamily="34" charset="0"/>
              <a:buChar char="•"/>
            </a:pPr>
            <a:endParaRPr lang="en-US" sz="44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n-US" sz="4400" dirty="0">
                <a:solidFill>
                  <a:schemeClr val="bg1"/>
                </a:solidFill>
                <a:latin typeface="Century Gothic" panose="020B0502020202020204" pitchFamily="34" charset="0"/>
              </a:rPr>
              <a:t>*Encryption at flight</a:t>
            </a:r>
          </a:p>
          <a:p>
            <a:pPr marL="285750" indent="-285750">
              <a:buFont typeface="Arial" panose="020B0604020202020204" pitchFamily="34" charset="0"/>
              <a:buChar char="•"/>
            </a:pPr>
            <a:endParaRPr lang="en-US" sz="44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n-US" sz="4400" dirty="0">
                <a:solidFill>
                  <a:schemeClr val="bg1"/>
                </a:solidFill>
                <a:latin typeface="Century Gothic" panose="020B0502020202020204" pitchFamily="34" charset="0"/>
              </a:rPr>
              <a:t>*Encryption in use</a:t>
            </a:r>
          </a:p>
        </p:txBody>
      </p:sp>
      <p:pic>
        <p:nvPicPr>
          <p:cNvPr id="2" name="Audio 1">
            <a:hlinkClick r:id="" action="ppaction://media"/>
            <a:extLst>
              <a:ext uri="{FF2B5EF4-FFF2-40B4-BE49-F238E27FC236}">
                <a16:creationId xmlns:a16="http://schemas.microsoft.com/office/drawing/2014/main" id="{24178A9E-F142-4708-B4A2-62913397EF1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829"/>
    </mc:Choice>
    <mc:Fallback>
      <p:transition spd="slow" advTm="5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3200" dirty="0"/>
              <a:t>Authentication – Who are you?</a:t>
            </a:r>
          </a:p>
          <a:p>
            <a:pPr marL="228600" lvl="0" indent="-228600" algn="l" rtl="0">
              <a:lnSpc>
                <a:spcPct val="90000"/>
              </a:lnSpc>
              <a:spcBef>
                <a:spcPts val="0"/>
              </a:spcBef>
              <a:spcAft>
                <a:spcPts val="0"/>
              </a:spcAft>
              <a:buClr>
                <a:schemeClr val="lt1"/>
              </a:buClr>
              <a:buSzPts val="2400"/>
              <a:buChar char="•"/>
            </a:pPr>
            <a:endParaRPr lang="en-US" sz="3200" dirty="0"/>
          </a:p>
          <a:p>
            <a:pPr marL="228600" lvl="0" indent="-228600" algn="l" rtl="0">
              <a:lnSpc>
                <a:spcPct val="90000"/>
              </a:lnSpc>
              <a:spcBef>
                <a:spcPts val="0"/>
              </a:spcBef>
              <a:spcAft>
                <a:spcPts val="0"/>
              </a:spcAft>
              <a:buClr>
                <a:schemeClr val="lt1"/>
              </a:buClr>
              <a:buSzPts val="2400"/>
              <a:buChar char="•"/>
            </a:pPr>
            <a:r>
              <a:rPr lang="en-US" sz="3200" dirty="0"/>
              <a:t>Authorization – What are you allowed to do?</a:t>
            </a:r>
          </a:p>
          <a:p>
            <a:pPr marL="228600" lvl="0" indent="-228600" algn="l" rtl="0">
              <a:lnSpc>
                <a:spcPct val="90000"/>
              </a:lnSpc>
              <a:spcBef>
                <a:spcPts val="0"/>
              </a:spcBef>
              <a:spcAft>
                <a:spcPts val="0"/>
              </a:spcAft>
              <a:buClr>
                <a:schemeClr val="lt1"/>
              </a:buClr>
              <a:buSzPts val="2400"/>
              <a:buChar char="•"/>
            </a:pPr>
            <a:endParaRPr lang="en-US" sz="3200" dirty="0"/>
          </a:p>
          <a:p>
            <a:pPr marL="228600" lvl="0" indent="-228600" algn="l" rtl="0">
              <a:lnSpc>
                <a:spcPct val="90000"/>
              </a:lnSpc>
              <a:spcBef>
                <a:spcPts val="0"/>
              </a:spcBef>
              <a:spcAft>
                <a:spcPts val="0"/>
              </a:spcAft>
              <a:buClr>
                <a:schemeClr val="lt1"/>
              </a:buClr>
              <a:buSzPts val="2400"/>
              <a:buChar char="•"/>
            </a:pPr>
            <a:r>
              <a:rPr lang="en-US" sz="3200" dirty="0"/>
              <a:t>Accounting – What are you doing?</a:t>
            </a:r>
            <a:endParaRPr sz="3200" dirty="0"/>
          </a:p>
        </p:txBody>
      </p:sp>
      <p:pic>
        <p:nvPicPr>
          <p:cNvPr id="2" name="Audio 1">
            <a:hlinkClick r:id="" action="ppaction://media"/>
            <a:extLst>
              <a:ext uri="{FF2B5EF4-FFF2-40B4-BE49-F238E27FC236}">
                <a16:creationId xmlns:a16="http://schemas.microsoft.com/office/drawing/2014/main" id="{ABC31077-E295-433A-9CEE-53AB678E2EC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179"/>
    </mc:Choice>
    <mc:Fallback>
      <p:transition spd="slow" advTm="71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String Injection</a:t>
            </a:r>
            <a:endParaRPr dirty="0"/>
          </a:p>
        </p:txBody>
      </p:sp>
      <p:sp>
        <p:nvSpPr>
          <p:cNvPr id="196" name="Google Shape;196;g9504e29505_0_0"/>
          <p:cNvSpPr txBox="1">
            <a:spLocks noGrp="1"/>
          </p:cNvSpPr>
          <p:nvPr>
            <p:ph type="body" idx="1"/>
          </p:nvPr>
        </p:nvSpPr>
        <p:spPr>
          <a:xfrm>
            <a:off x="609600" y="1869387"/>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Noncompliant code leading to risk of string injection:</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sz="1800" dirty="0">
              <a:latin typeface="Arial" panose="020B0604020202020204" pitchFamily="34" charset="0"/>
              <a:cs typeface="Arial" panose="020B0604020202020204" pitchFamily="34" charset="0"/>
            </a:endParaRPr>
          </a:p>
          <a:p>
            <a:pPr marL="0" lvl="0" indent="0" algn="l" rtl="0">
              <a:lnSpc>
                <a:spcPct val="90000"/>
              </a:lnSpc>
              <a:spcBef>
                <a:spcPts val="1000"/>
              </a:spcBef>
              <a:spcAft>
                <a:spcPts val="0"/>
              </a:spcAft>
              <a:buSzPts val="1800"/>
              <a:buNone/>
            </a:pPr>
            <a:endParaRPr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FCFEC75-4089-4CAC-AEF5-21CC0B977E27}"/>
              </a:ext>
            </a:extLst>
          </p:cNvPr>
          <p:cNvSpPr txBox="1"/>
          <p:nvPr/>
        </p:nvSpPr>
        <p:spPr>
          <a:xfrm>
            <a:off x="781235" y="6498454"/>
            <a:ext cx="3728621" cy="261610"/>
          </a:xfrm>
          <a:prstGeom prst="rect">
            <a:avLst/>
          </a:prstGeom>
          <a:noFill/>
        </p:spPr>
        <p:txBody>
          <a:bodyPr wrap="square" rtlCol="0">
            <a:spAutoFit/>
          </a:bodyPr>
          <a:lstStyle/>
          <a:p>
            <a:r>
              <a:rPr lang="en-US" sz="1100" dirty="0">
                <a:solidFill>
                  <a:schemeClr val="bg1"/>
                </a:solidFill>
              </a:rPr>
              <a:t>Vermeer &amp; Manico, (2019)</a:t>
            </a:r>
          </a:p>
        </p:txBody>
      </p:sp>
      <p:pic>
        <p:nvPicPr>
          <p:cNvPr id="5" name="Picture 4">
            <a:extLst>
              <a:ext uri="{FF2B5EF4-FFF2-40B4-BE49-F238E27FC236}">
                <a16:creationId xmlns:a16="http://schemas.microsoft.com/office/drawing/2014/main" id="{455CF89D-8326-4B00-BDC1-BB6F6CE771E7}"/>
              </a:ext>
            </a:extLst>
          </p:cNvPr>
          <p:cNvPicPr>
            <a:picLocks noChangeAspect="1"/>
          </p:cNvPicPr>
          <p:nvPr/>
        </p:nvPicPr>
        <p:blipFill>
          <a:blip r:embed="rId6"/>
          <a:stretch>
            <a:fillRect/>
          </a:stretch>
        </p:blipFill>
        <p:spPr>
          <a:xfrm>
            <a:off x="680223" y="2480995"/>
            <a:ext cx="6516009" cy="1286054"/>
          </a:xfrm>
          <a:prstGeom prst="rect">
            <a:avLst/>
          </a:prstGeom>
        </p:spPr>
      </p:pic>
      <p:pic>
        <p:nvPicPr>
          <p:cNvPr id="7" name="Picture 6">
            <a:extLst>
              <a:ext uri="{FF2B5EF4-FFF2-40B4-BE49-F238E27FC236}">
                <a16:creationId xmlns:a16="http://schemas.microsoft.com/office/drawing/2014/main" id="{5EA257EB-4618-47CD-BD46-6936E4DF47C6}"/>
              </a:ext>
            </a:extLst>
          </p:cNvPr>
          <p:cNvPicPr>
            <a:picLocks noChangeAspect="1"/>
          </p:cNvPicPr>
          <p:nvPr/>
        </p:nvPicPr>
        <p:blipFill>
          <a:blip r:embed="rId7"/>
          <a:stretch>
            <a:fillRect/>
          </a:stretch>
        </p:blipFill>
        <p:spPr>
          <a:xfrm>
            <a:off x="680223" y="4531309"/>
            <a:ext cx="6468378" cy="1562318"/>
          </a:xfrm>
          <a:prstGeom prst="rect">
            <a:avLst/>
          </a:prstGeom>
        </p:spPr>
      </p:pic>
      <p:sp>
        <p:nvSpPr>
          <p:cNvPr id="8" name="TextBox 7">
            <a:extLst>
              <a:ext uri="{FF2B5EF4-FFF2-40B4-BE49-F238E27FC236}">
                <a16:creationId xmlns:a16="http://schemas.microsoft.com/office/drawing/2014/main" id="{0C4F38AD-4CAB-44DF-9725-9DCD31176F91}"/>
              </a:ext>
            </a:extLst>
          </p:cNvPr>
          <p:cNvSpPr txBox="1"/>
          <p:nvPr/>
        </p:nvSpPr>
        <p:spPr>
          <a:xfrm>
            <a:off x="609600" y="3901245"/>
            <a:ext cx="3333565" cy="400110"/>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Compliant code</a:t>
            </a:r>
          </a:p>
        </p:txBody>
      </p:sp>
      <p:pic>
        <p:nvPicPr>
          <p:cNvPr id="3" name="Audio 2">
            <a:hlinkClick r:id="" action="ppaction://media"/>
            <a:extLst>
              <a:ext uri="{FF2B5EF4-FFF2-40B4-BE49-F238E27FC236}">
                <a16:creationId xmlns:a16="http://schemas.microsoft.com/office/drawing/2014/main" id="{97940E0C-7A49-48A5-AD0A-910A6191D7E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770"/>
    </mc:Choice>
    <mc:Fallback>
      <p:transition spd="slow" advTm="34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E47F-2885-4673-BA72-2A006D00AEE5}"/>
              </a:ext>
            </a:extLst>
          </p:cNvPr>
          <p:cNvSpPr>
            <a:spLocks noGrp="1"/>
          </p:cNvSpPr>
          <p:nvPr>
            <p:ph type="title"/>
          </p:nvPr>
        </p:nvSpPr>
        <p:spPr>
          <a:xfrm>
            <a:off x="2895600" y="639314"/>
            <a:ext cx="8610600" cy="1293028"/>
          </a:xfrm>
        </p:spPr>
        <p:txBody>
          <a:bodyPr/>
          <a:lstStyle/>
          <a:p>
            <a:r>
              <a:rPr lang="en-US" dirty="0"/>
              <a:t>Unsanitized User Input</a:t>
            </a:r>
          </a:p>
        </p:txBody>
      </p:sp>
      <p:sp>
        <p:nvSpPr>
          <p:cNvPr id="3" name="Text Placeholder 2">
            <a:extLst>
              <a:ext uri="{FF2B5EF4-FFF2-40B4-BE49-F238E27FC236}">
                <a16:creationId xmlns:a16="http://schemas.microsoft.com/office/drawing/2014/main" id="{EAE5FBB6-9E0F-4232-BC4C-5AC8F17E7DCA}"/>
              </a:ext>
            </a:extLst>
          </p:cNvPr>
          <p:cNvSpPr>
            <a:spLocks noGrp="1"/>
          </p:cNvSpPr>
          <p:nvPr>
            <p:ph type="body" idx="1"/>
          </p:nvPr>
        </p:nvSpPr>
        <p:spPr>
          <a:xfrm>
            <a:off x="643178" y="1604010"/>
            <a:ext cx="10820400" cy="4024125"/>
          </a:xfrm>
        </p:spPr>
        <p:txBody>
          <a:bodyPr/>
          <a:lstStyle/>
          <a:p>
            <a:r>
              <a:rPr lang="en-US" dirty="0"/>
              <a:t>Noncompliant code</a:t>
            </a:r>
          </a:p>
          <a:p>
            <a:endParaRPr lang="en-US" dirty="0"/>
          </a:p>
          <a:p>
            <a:endParaRPr lang="en-US" dirty="0"/>
          </a:p>
          <a:p>
            <a:endParaRPr lang="en-US" dirty="0"/>
          </a:p>
          <a:p>
            <a:r>
              <a:rPr lang="en-US" dirty="0"/>
              <a:t>Sanitization function</a:t>
            </a:r>
          </a:p>
          <a:p>
            <a:endParaRPr lang="en-US" dirty="0"/>
          </a:p>
          <a:p>
            <a:endParaRPr lang="en-US" dirty="0"/>
          </a:p>
          <a:p>
            <a:endParaRPr lang="en-US" dirty="0"/>
          </a:p>
          <a:p>
            <a:r>
              <a:rPr lang="en-US" dirty="0"/>
              <a:t>Compliant code</a:t>
            </a:r>
          </a:p>
        </p:txBody>
      </p:sp>
      <p:pic>
        <p:nvPicPr>
          <p:cNvPr id="8" name="Picture 7">
            <a:extLst>
              <a:ext uri="{FF2B5EF4-FFF2-40B4-BE49-F238E27FC236}">
                <a16:creationId xmlns:a16="http://schemas.microsoft.com/office/drawing/2014/main" id="{2D596948-BD74-4A18-B292-08434B5AABE3}"/>
              </a:ext>
            </a:extLst>
          </p:cNvPr>
          <p:cNvPicPr>
            <a:picLocks noChangeAspect="1"/>
          </p:cNvPicPr>
          <p:nvPr/>
        </p:nvPicPr>
        <p:blipFill>
          <a:blip r:embed="rId4"/>
          <a:stretch>
            <a:fillRect/>
          </a:stretch>
        </p:blipFill>
        <p:spPr>
          <a:xfrm>
            <a:off x="1090299" y="2139941"/>
            <a:ext cx="4486901" cy="1114581"/>
          </a:xfrm>
          <a:prstGeom prst="rect">
            <a:avLst/>
          </a:prstGeom>
        </p:spPr>
      </p:pic>
      <p:pic>
        <p:nvPicPr>
          <p:cNvPr id="10" name="Picture 9">
            <a:extLst>
              <a:ext uri="{FF2B5EF4-FFF2-40B4-BE49-F238E27FC236}">
                <a16:creationId xmlns:a16="http://schemas.microsoft.com/office/drawing/2014/main" id="{5E95FFCC-4C76-41C4-9560-04A393A2962A}"/>
              </a:ext>
            </a:extLst>
          </p:cNvPr>
          <p:cNvPicPr>
            <a:picLocks noChangeAspect="1"/>
          </p:cNvPicPr>
          <p:nvPr/>
        </p:nvPicPr>
        <p:blipFill>
          <a:blip r:embed="rId5"/>
          <a:stretch>
            <a:fillRect/>
          </a:stretch>
        </p:blipFill>
        <p:spPr>
          <a:xfrm>
            <a:off x="1090299" y="4017407"/>
            <a:ext cx="3972479" cy="847843"/>
          </a:xfrm>
          <a:prstGeom prst="rect">
            <a:avLst/>
          </a:prstGeom>
        </p:spPr>
      </p:pic>
      <p:pic>
        <p:nvPicPr>
          <p:cNvPr id="12" name="Picture 11">
            <a:extLst>
              <a:ext uri="{FF2B5EF4-FFF2-40B4-BE49-F238E27FC236}">
                <a16:creationId xmlns:a16="http://schemas.microsoft.com/office/drawing/2014/main" id="{27B7AB05-8AF6-4F50-A135-094B6F6A5B8E}"/>
              </a:ext>
            </a:extLst>
          </p:cNvPr>
          <p:cNvPicPr>
            <a:picLocks noChangeAspect="1"/>
          </p:cNvPicPr>
          <p:nvPr/>
        </p:nvPicPr>
        <p:blipFill>
          <a:blip r:embed="rId6"/>
          <a:stretch>
            <a:fillRect/>
          </a:stretch>
        </p:blipFill>
        <p:spPr>
          <a:xfrm>
            <a:off x="1090299" y="5563907"/>
            <a:ext cx="5420481" cy="1200318"/>
          </a:xfrm>
          <a:prstGeom prst="rect">
            <a:avLst/>
          </a:prstGeom>
        </p:spPr>
      </p:pic>
      <p:pic>
        <p:nvPicPr>
          <p:cNvPr id="4" name="Audio 3">
            <a:hlinkClick r:id="" action="ppaction://media"/>
            <a:extLst>
              <a:ext uri="{FF2B5EF4-FFF2-40B4-BE49-F238E27FC236}">
                <a16:creationId xmlns:a16="http://schemas.microsoft.com/office/drawing/2014/main" id="{709C178C-C6A5-4D56-8C51-645A6CA3F2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69781349"/>
      </p:ext>
    </p:extLst>
  </p:cSld>
  <p:clrMapOvr>
    <a:masterClrMapping/>
  </p:clrMapOvr>
  <mc:AlternateContent xmlns:mc="http://schemas.openxmlformats.org/markup-compatibility/2006">
    <mc:Choice xmlns:p14="http://schemas.microsoft.com/office/powerpoint/2010/main" Requires="p14">
      <p:transition spd="slow" p14:dur="2000" advTm="39321"/>
    </mc:Choice>
    <mc:Fallback>
      <p:transition spd="slow" advTm="39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7B5C0-B5C7-4426-B750-EC8F92655BBF}"/>
              </a:ext>
            </a:extLst>
          </p:cNvPr>
          <p:cNvSpPr>
            <a:spLocks noGrp="1"/>
          </p:cNvSpPr>
          <p:nvPr>
            <p:ph type="title"/>
          </p:nvPr>
        </p:nvSpPr>
        <p:spPr/>
        <p:txBody>
          <a:bodyPr/>
          <a:lstStyle/>
          <a:p>
            <a:r>
              <a:rPr lang="en-US" dirty="0"/>
              <a:t>Unit Testing – Assertions</a:t>
            </a:r>
          </a:p>
        </p:txBody>
      </p:sp>
      <p:sp>
        <p:nvSpPr>
          <p:cNvPr id="3" name="Text Placeholder 2">
            <a:extLst>
              <a:ext uri="{FF2B5EF4-FFF2-40B4-BE49-F238E27FC236}">
                <a16:creationId xmlns:a16="http://schemas.microsoft.com/office/drawing/2014/main" id="{E51A9CEE-27A2-4F54-A699-572EE8D6F744}"/>
              </a:ext>
            </a:extLst>
          </p:cNvPr>
          <p:cNvSpPr>
            <a:spLocks noGrp="1"/>
          </p:cNvSpPr>
          <p:nvPr>
            <p:ph type="body" idx="1"/>
          </p:nvPr>
        </p:nvSpPr>
        <p:spPr/>
        <p:txBody>
          <a:bodyPr/>
          <a:lstStyle/>
          <a:p>
            <a:pPr>
              <a:buFont typeface="Arial" panose="020B0604020202020204" pitchFamily="34" charset="0"/>
              <a:buChar char="•"/>
            </a:pPr>
            <a:r>
              <a:rPr lang="en-US" sz="1600" dirty="0"/>
              <a:t>Assert Not Null</a:t>
            </a:r>
          </a:p>
          <a:p>
            <a:pPr>
              <a:buFont typeface="Arial" panose="020B0604020202020204" pitchFamily="34" charset="0"/>
              <a:buChar char="•"/>
            </a:pPr>
            <a:r>
              <a:rPr lang="en-US" sz="1600" dirty="0"/>
              <a:t>Assert Not Equals</a:t>
            </a:r>
          </a:p>
          <a:p>
            <a:pPr>
              <a:buFont typeface="Arial" panose="020B0604020202020204" pitchFamily="34" charset="0"/>
              <a:buChar char="•"/>
            </a:pPr>
            <a:endParaRPr lang="en-US" sz="1600" dirty="0"/>
          </a:p>
          <a:p>
            <a:pPr>
              <a:buFont typeface="Arial" panose="020B0604020202020204" pitchFamily="34" charset="0"/>
              <a:buChar char="•"/>
            </a:pPr>
            <a:endParaRPr lang="en-US" dirty="0"/>
          </a:p>
          <a:p>
            <a:pPr marL="114300" indent="0">
              <a:buNone/>
            </a:pPr>
            <a:endParaRPr lang="en-US" dirty="0"/>
          </a:p>
          <a:p>
            <a:r>
              <a:rPr lang="en-US" sz="1600" dirty="0"/>
              <a:t>Assert Equals</a:t>
            </a:r>
          </a:p>
          <a:p>
            <a:endParaRPr lang="en-US" dirty="0"/>
          </a:p>
        </p:txBody>
      </p:sp>
      <p:pic>
        <p:nvPicPr>
          <p:cNvPr id="9" name="Picture 8">
            <a:extLst>
              <a:ext uri="{FF2B5EF4-FFF2-40B4-BE49-F238E27FC236}">
                <a16:creationId xmlns:a16="http://schemas.microsoft.com/office/drawing/2014/main" id="{CB95232B-C14B-4894-AA2B-811A01F2C72C}"/>
              </a:ext>
            </a:extLst>
          </p:cNvPr>
          <p:cNvPicPr>
            <a:picLocks noChangeAspect="1"/>
          </p:cNvPicPr>
          <p:nvPr/>
        </p:nvPicPr>
        <p:blipFill>
          <a:blip r:embed="rId4"/>
          <a:stretch>
            <a:fillRect/>
          </a:stretch>
        </p:blipFill>
        <p:spPr>
          <a:xfrm>
            <a:off x="949074" y="3001637"/>
            <a:ext cx="5334744" cy="1019317"/>
          </a:xfrm>
          <a:prstGeom prst="rect">
            <a:avLst/>
          </a:prstGeom>
        </p:spPr>
      </p:pic>
      <p:pic>
        <p:nvPicPr>
          <p:cNvPr id="11" name="Picture 10">
            <a:extLst>
              <a:ext uri="{FF2B5EF4-FFF2-40B4-BE49-F238E27FC236}">
                <a16:creationId xmlns:a16="http://schemas.microsoft.com/office/drawing/2014/main" id="{31F5236D-925E-49E0-A4EC-2BD7B89D1B1E}"/>
              </a:ext>
            </a:extLst>
          </p:cNvPr>
          <p:cNvPicPr>
            <a:picLocks noChangeAspect="1"/>
          </p:cNvPicPr>
          <p:nvPr/>
        </p:nvPicPr>
        <p:blipFill>
          <a:blip r:embed="rId5"/>
          <a:stretch>
            <a:fillRect/>
          </a:stretch>
        </p:blipFill>
        <p:spPr>
          <a:xfrm>
            <a:off x="949074" y="4605397"/>
            <a:ext cx="5410955" cy="1028844"/>
          </a:xfrm>
          <a:prstGeom prst="rect">
            <a:avLst/>
          </a:prstGeom>
        </p:spPr>
      </p:pic>
      <p:pic>
        <p:nvPicPr>
          <p:cNvPr id="5" name="Audio 4">
            <a:hlinkClick r:id="" action="ppaction://media"/>
            <a:extLst>
              <a:ext uri="{FF2B5EF4-FFF2-40B4-BE49-F238E27FC236}">
                <a16:creationId xmlns:a16="http://schemas.microsoft.com/office/drawing/2014/main" id="{9C0EE54B-ACF8-4D80-9A1D-E0A4A40958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7860675"/>
      </p:ext>
    </p:extLst>
  </p:cSld>
  <p:clrMapOvr>
    <a:masterClrMapping/>
  </p:clrMapOvr>
  <mc:AlternateContent xmlns:mc="http://schemas.openxmlformats.org/markup-compatibility/2006">
    <mc:Choice xmlns:p14="http://schemas.microsoft.com/office/powerpoint/2010/main" Requires="p14">
      <p:transition spd="slow" p14:dur="2000" advTm="29731"/>
    </mc:Choice>
    <mc:Fallback>
      <p:transition spd="slow" advTm="29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 name="Audio 1">
            <a:hlinkClick r:id="" action="ppaction://media"/>
            <a:extLst>
              <a:ext uri="{FF2B5EF4-FFF2-40B4-BE49-F238E27FC236}">
                <a16:creationId xmlns:a16="http://schemas.microsoft.com/office/drawing/2014/main" id="{BFBF46F6-2FC4-4CE9-A13E-5845E4D834F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4669"/>
    </mc:Choice>
    <mc:Fallback>
      <p:transition spd="slow" advTm="84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endParaRPr sz="1600" dirty="0"/>
          </a:p>
          <a:p>
            <a:pPr marL="685800" lvl="1" indent="-228600" algn="l" rtl="0">
              <a:lnSpc>
                <a:spcPct val="90000"/>
              </a:lnSpc>
              <a:spcBef>
                <a:spcPts val="500"/>
              </a:spcBef>
              <a:spcAft>
                <a:spcPts val="0"/>
              </a:spcAft>
              <a:buClr>
                <a:schemeClr val="lt1"/>
              </a:buClr>
              <a:buSzPts val="2000"/>
              <a:buChar char="•"/>
            </a:pPr>
            <a:r>
              <a:rPr lang="en-US" sz="1600" dirty="0"/>
              <a:t>Example of automation tools used for insecure code testing:</a:t>
            </a:r>
          </a:p>
          <a:p>
            <a:pPr marL="685800" lvl="1" indent="-228600" algn="l" rtl="0">
              <a:lnSpc>
                <a:spcPct val="90000"/>
              </a:lnSpc>
              <a:spcBef>
                <a:spcPts val="500"/>
              </a:spcBef>
              <a:spcAft>
                <a:spcPts val="0"/>
              </a:spcAft>
              <a:buClr>
                <a:schemeClr val="lt1"/>
              </a:buClr>
              <a:buSzPts val="2000"/>
              <a:buChar char="•"/>
            </a:pPr>
            <a:endParaRPr sz="1600" dirty="0"/>
          </a:p>
        </p:txBody>
      </p:sp>
      <p:pic>
        <p:nvPicPr>
          <p:cNvPr id="5" name="Picture 4">
            <a:extLst>
              <a:ext uri="{FF2B5EF4-FFF2-40B4-BE49-F238E27FC236}">
                <a16:creationId xmlns:a16="http://schemas.microsoft.com/office/drawing/2014/main" id="{4E20959D-F36E-42A7-97F6-9F6E74E1C208}"/>
              </a:ext>
            </a:extLst>
          </p:cNvPr>
          <p:cNvPicPr>
            <a:picLocks noChangeAspect="1"/>
          </p:cNvPicPr>
          <p:nvPr/>
        </p:nvPicPr>
        <p:blipFill>
          <a:blip r:embed="rId6"/>
          <a:stretch>
            <a:fillRect/>
          </a:stretch>
        </p:blipFill>
        <p:spPr>
          <a:xfrm>
            <a:off x="1323521" y="3057353"/>
            <a:ext cx="6496957" cy="2457793"/>
          </a:xfrm>
          <a:prstGeom prst="rect">
            <a:avLst/>
          </a:prstGeom>
        </p:spPr>
      </p:pic>
      <p:sp>
        <p:nvSpPr>
          <p:cNvPr id="6" name="TextBox 5">
            <a:extLst>
              <a:ext uri="{FF2B5EF4-FFF2-40B4-BE49-F238E27FC236}">
                <a16:creationId xmlns:a16="http://schemas.microsoft.com/office/drawing/2014/main" id="{26C5FD64-034B-4C27-89E6-15B43988D463}"/>
              </a:ext>
            </a:extLst>
          </p:cNvPr>
          <p:cNvSpPr txBox="1"/>
          <p:nvPr/>
        </p:nvSpPr>
        <p:spPr>
          <a:xfrm>
            <a:off x="1228724" y="6169044"/>
            <a:ext cx="3857625" cy="261610"/>
          </a:xfrm>
          <a:prstGeom prst="rect">
            <a:avLst/>
          </a:prstGeom>
          <a:noFill/>
        </p:spPr>
        <p:txBody>
          <a:bodyPr wrap="square" rtlCol="0">
            <a:spAutoFit/>
          </a:bodyPr>
          <a:lstStyle/>
          <a:p>
            <a:r>
              <a:rPr lang="en-US" sz="1100" dirty="0">
                <a:solidFill>
                  <a:schemeClr val="bg1"/>
                </a:solidFill>
              </a:rPr>
              <a:t>SEI CERT Oracle Coding Standard for Java. (2020).</a:t>
            </a:r>
          </a:p>
        </p:txBody>
      </p:sp>
      <p:pic>
        <p:nvPicPr>
          <p:cNvPr id="2" name="Audio 1">
            <a:hlinkClick r:id="" action="ppaction://media"/>
            <a:extLst>
              <a:ext uri="{FF2B5EF4-FFF2-40B4-BE49-F238E27FC236}">
                <a16:creationId xmlns:a16="http://schemas.microsoft.com/office/drawing/2014/main" id="{AF8593CF-5E51-4F51-9DA4-3DEE6F04CB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957"/>
    </mc:Choice>
    <mc:Fallback>
      <p:transition spd="slow" advTm="33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4800" dirty="0"/>
              <a:t>Adopting security standards</a:t>
            </a:r>
          </a:p>
          <a:p>
            <a:pPr marL="228600" lvl="0" indent="-228600" algn="l" rtl="0">
              <a:lnSpc>
                <a:spcPct val="90000"/>
              </a:lnSpc>
              <a:spcBef>
                <a:spcPts val="0"/>
              </a:spcBef>
              <a:spcAft>
                <a:spcPts val="0"/>
              </a:spcAft>
              <a:buClr>
                <a:schemeClr val="lt1"/>
              </a:buClr>
              <a:buSzPts val="2000"/>
              <a:buChar char="•"/>
            </a:pPr>
            <a:endParaRPr lang="en-US" sz="4800" dirty="0"/>
          </a:p>
          <a:p>
            <a:pPr marL="228600" lvl="0" indent="-228600" algn="l" rtl="0">
              <a:lnSpc>
                <a:spcPct val="90000"/>
              </a:lnSpc>
              <a:spcBef>
                <a:spcPts val="0"/>
              </a:spcBef>
              <a:spcAft>
                <a:spcPts val="0"/>
              </a:spcAft>
              <a:buClr>
                <a:schemeClr val="lt1"/>
              </a:buClr>
              <a:buSzPts val="2000"/>
              <a:buChar char="•"/>
            </a:pPr>
            <a:r>
              <a:rPr lang="en-US" sz="4800" dirty="0"/>
              <a:t>Why act now?</a:t>
            </a:r>
          </a:p>
          <a:p>
            <a:pPr marL="228600" lvl="0" indent="-228600" algn="l" rtl="0">
              <a:lnSpc>
                <a:spcPct val="90000"/>
              </a:lnSpc>
              <a:spcBef>
                <a:spcPts val="0"/>
              </a:spcBef>
              <a:spcAft>
                <a:spcPts val="0"/>
              </a:spcAft>
              <a:buClr>
                <a:schemeClr val="lt1"/>
              </a:buClr>
              <a:buSzPts val="2000"/>
              <a:buChar char="•"/>
            </a:pPr>
            <a:endParaRPr lang="en-US" sz="4800" dirty="0"/>
          </a:p>
          <a:p>
            <a:pPr marL="228600" lvl="0" indent="-228600" algn="l" rtl="0">
              <a:lnSpc>
                <a:spcPct val="90000"/>
              </a:lnSpc>
              <a:spcBef>
                <a:spcPts val="0"/>
              </a:spcBef>
              <a:spcAft>
                <a:spcPts val="0"/>
              </a:spcAft>
              <a:buClr>
                <a:schemeClr val="lt1"/>
              </a:buClr>
              <a:buSzPts val="2000"/>
              <a:buChar char="•"/>
            </a:pPr>
            <a:r>
              <a:rPr lang="en-US" sz="4800" dirty="0"/>
              <a:t>Risk versus reward</a:t>
            </a:r>
          </a:p>
          <a:p>
            <a:pPr marL="0" lvl="0" indent="0" algn="l" rtl="0">
              <a:lnSpc>
                <a:spcPct val="90000"/>
              </a:lnSpc>
              <a:spcBef>
                <a:spcPts val="0"/>
              </a:spcBef>
              <a:spcAft>
                <a:spcPts val="0"/>
              </a:spcAft>
              <a:buClr>
                <a:schemeClr val="lt1"/>
              </a:buClr>
              <a:buSzPts val="2000"/>
              <a:buNone/>
            </a:pPr>
            <a:endParaRPr lang="en-US" sz="3200" dirty="0"/>
          </a:p>
        </p:txBody>
      </p:sp>
      <p:pic>
        <p:nvPicPr>
          <p:cNvPr id="4" name="Audio 3">
            <a:hlinkClick r:id="" action="ppaction://media"/>
            <a:extLst>
              <a:ext uri="{FF2B5EF4-FFF2-40B4-BE49-F238E27FC236}">
                <a16:creationId xmlns:a16="http://schemas.microsoft.com/office/drawing/2014/main" id="{92E0A5B4-A7E4-41CB-953A-0D3BBD89A3D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674"/>
    </mc:Choice>
    <mc:Fallback>
      <p:transition spd="slow" advTm="36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401715" y="2380992"/>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Use the SEI CERT Oracle Coding Standard for Java</a:t>
            </a:r>
            <a:r>
              <a:rPr lang="en-US" sz="2000" dirty="0">
                <a:effectLst/>
                <a:latin typeface="Century Gothic" panose="020B0502020202020204" pitchFamily="34" charset="0"/>
                <a:ea typeface="Calibri" panose="020F0502020204030204" pitchFamily="34" charset="0"/>
              </a:rPr>
              <a:t> document for a thorough guide on </a:t>
            </a:r>
            <a:r>
              <a:rPr lang="en-US" sz="2000" dirty="0">
                <a:latin typeface="Century Gothic" panose="020B0502020202020204" pitchFamily="34" charset="0"/>
                <a:ea typeface="Calibri" panose="020F0502020204030204" pitchFamily="34" charset="0"/>
              </a:rPr>
              <a:t>Java</a:t>
            </a:r>
            <a:r>
              <a:rPr lang="en-US" sz="2000" dirty="0">
                <a:effectLst/>
                <a:latin typeface="Century Gothic" panose="020B0502020202020204" pitchFamily="34" charset="0"/>
                <a:ea typeface="Calibri" panose="020F0502020204030204" pitchFamily="34" charset="0"/>
              </a:rPr>
              <a:t> secure coding practices.</a:t>
            </a:r>
          </a:p>
          <a:p>
            <a:pPr marL="1143000" lvl="2" indent="-228600" algn="l" rtl="0">
              <a:lnSpc>
                <a:spcPct val="90000"/>
              </a:lnSpc>
              <a:spcBef>
                <a:spcPts val="0"/>
              </a:spcBef>
              <a:spcAft>
                <a:spcPts val="0"/>
              </a:spcAft>
              <a:buClr>
                <a:schemeClr val="lt1"/>
              </a:buClr>
              <a:buSzPts val="1800"/>
              <a:buChar char="•"/>
            </a:pPr>
            <a:endParaRPr lang="en-US" sz="2000" dirty="0">
              <a:latin typeface="Century Gothic" panose="020B0502020202020204" pitchFamily="34" charset="0"/>
            </a:endParaRPr>
          </a:p>
          <a:p>
            <a:pPr marL="1143000" lvl="2" indent="-228600" algn="l" rtl="0">
              <a:lnSpc>
                <a:spcPct val="90000"/>
              </a:lnSpc>
              <a:spcBef>
                <a:spcPts val="0"/>
              </a:spcBef>
              <a:spcAft>
                <a:spcPts val="0"/>
              </a:spcAft>
              <a:buClr>
                <a:schemeClr val="lt1"/>
              </a:buClr>
              <a:buSzPts val="1800"/>
              <a:buChar char="•"/>
            </a:pPr>
            <a:r>
              <a:rPr lang="en-US" sz="2000" dirty="0">
                <a:latin typeface="Century Gothic" panose="020B0502020202020204" pitchFamily="34" charset="0"/>
              </a:rPr>
              <a:t>Keep in mind the SEI Cert is always being updated.</a:t>
            </a:r>
          </a:p>
          <a:p>
            <a:pPr marL="1143000" lvl="2" indent="-228600" algn="l" rtl="0">
              <a:lnSpc>
                <a:spcPct val="90000"/>
              </a:lnSpc>
              <a:spcBef>
                <a:spcPts val="0"/>
              </a:spcBef>
              <a:spcAft>
                <a:spcPts val="0"/>
              </a:spcAft>
              <a:buClr>
                <a:schemeClr val="lt1"/>
              </a:buClr>
              <a:buSzPts val="1800"/>
              <a:buChar char="•"/>
            </a:pPr>
            <a:endParaRPr lang="en-US" sz="2000" dirty="0">
              <a:latin typeface="Century Gothic" panose="020B0502020202020204" pitchFamily="34" charset="0"/>
            </a:endParaRPr>
          </a:p>
          <a:p>
            <a:pPr marL="1143000" lvl="2" indent="-228600" algn="l" rtl="0">
              <a:lnSpc>
                <a:spcPct val="90000"/>
              </a:lnSpc>
              <a:spcBef>
                <a:spcPts val="0"/>
              </a:spcBef>
              <a:spcAft>
                <a:spcPts val="0"/>
              </a:spcAft>
              <a:buClr>
                <a:schemeClr val="lt1"/>
              </a:buClr>
              <a:buSzPts val="1800"/>
              <a:buChar char="•"/>
            </a:pPr>
            <a:r>
              <a:rPr lang="en-US" sz="2000" dirty="0">
                <a:latin typeface="Century Gothic" panose="020B0502020202020204" pitchFamily="34" charset="0"/>
              </a:rPr>
              <a:t>Additional security practices to consider:</a:t>
            </a:r>
          </a:p>
          <a:p>
            <a:pPr marL="1143000" lvl="2" indent="-228600" algn="l" rtl="0">
              <a:lnSpc>
                <a:spcPct val="90000"/>
              </a:lnSpc>
              <a:spcBef>
                <a:spcPts val="0"/>
              </a:spcBef>
              <a:spcAft>
                <a:spcPts val="0"/>
              </a:spcAft>
              <a:buClr>
                <a:schemeClr val="lt1"/>
              </a:buClr>
              <a:buSzPts val="1800"/>
              <a:buChar char="•"/>
            </a:pPr>
            <a:endParaRPr lang="en-US" sz="2000" dirty="0">
              <a:latin typeface="Century Gothic" panose="020B0502020202020204" pitchFamily="34" charset="0"/>
            </a:endParaRPr>
          </a:p>
          <a:p>
            <a:pPr marL="2057400" lvl="4" indent="-228600">
              <a:spcBef>
                <a:spcPts val="0"/>
              </a:spcBef>
            </a:pPr>
            <a:r>
              <a:rPr lang="en-US" sz="1800" dirty="0">
                <a:latin typeface="Century Gothic" panose="020B0502020202020204" pitchFamily="34" charset="0"/>
              </a:rPr>
              <a:t>Cryptographic practices</a:t>
            </a:r>
          </a:p>
          <a:p>
            <a:pPr marL="2057400" lvl="4" indent="-228600">
              <a:spcBef>
                <a:spcPts val="0"/>
              </a:spcBef>
            </a:pPr>
            <a:endParaRPr lang="en-US" sz="1800" dirty="0">
              <a:latin typeface="Century Gothic" panose="020B0502020202020204" pitchFamily="34" charset="0"/>
            </a:endParaRPr>
          </a:p>
          <a:p>
            <a:pPr marL="2057400" lvl="4" indent="-228600">
              <a:spcBef>
                <a:spcPts val="0"/>
              </a:spcBef>
            </a:pPr>
            <a:r>
              <a:rPr lang="en-US" sz="1800" dirty="0">
                <a:latin typeface="Century Gothic" panose="020B0502020202020204" pitchFamily="34" charset="0"/>
              </a:rPr>
              <a:t>Error handling and logging</a:t>
            </a:r>
            <a:endParaRPr sz="1800" dirty="0">
              <a:latin typeface="Century Gothic" panose="020B0502020202020204" pitchFamily="34" charset="0"/>
            </a:endParaRPr>
          </a:p>
        </p:txBody>
      </p:sp>
      <p:pic>
        <p:nvPicPr>
          <p:cNvPr id="4" name="Audio 3">
            <a:hlinkClick r:id="" action="ppaction://media"/>
            <a:extLst>
              <a:ext uri="{FF2B5EF4-FFF2-40B4-BE49-F238E27FC236}">
                <a16:creationId xmlns:a16="http://schemas.microsoft.com/office/drawing/2014/main" id="{394EA37B-9C80-426D-8CAA-4CEEF3C9E98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518"/>
    </mc:Choice>
    <mc:Fallback>
      <p:transition spd="slow" advTm="77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3200" dirty="0"/>
              <a:t>Building stronger, more secure software requires the adoption of secure policies and standards.</a:t>
            </a:r>
          </a:p>
          <a:p>
            <a:pPr marL="228600" lvl="0" indent="-228600" algn="l" rtl="0">
              <a:lnSpc>
                <a:spcPct val="90000"/>
              </a:lnSpc>
              <a:spcBef>
                <a:spcPts val="0"/>
              </a:spcBef>
              <a:spcAft>
                <a:spcPts val="0"/>
              </a:spcAft>
              <a:buClr>
                <a:schemeClr val="lt1"/>
              </a:buClr>
              <a:buSzPts val="2200"/>
              <a:buChar char="•"/>
            </a:pPr>
            <a:endParaRPr lang="en-US" sz="3200" dirty="0"/>
          </a:p>
        </p:txBody>
      </p:sp>
      <p:pic>
        <p:nvPicPr>
          <p:cNvPr id="2" name="Audio 1">
            <a:hlinkClick r:id="" action="ppaction://media"/>
            <a:extLst>
              <a:ext uri="{FF2B5EF4-FFF2-40B4-BE49-F238E27FC236}">
                <a16:creationId xmlns:a16="http://schemas.microsoft.com/office/drawing/2014/main" id="{2FDC4C3F-06A2-450C-A6A7-FD5C1FB79C2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635"/>
    </mc:Choice>
    <mc:Fallback>
      <p:transition spd="slow" advTm="31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780594" y="2057401"/>
            <a:ext cx="6453257" cy="3797196"/>
          </a:xfrm>
          <a:prstGeom prst="rect">
            <a:avLst/>
          </a:prstGeom>
          <a:noFill/>
          <a:ln>
            <a:noFill/>
          </a:ln>
        </p:spPr>
      </p:pic>
      <p:pic>
        <p:nvPicPr>
          <p:cNvPr id="2" name="Audio 1">
            <a:hlinkClick r:id="" action="ppaction://media"/>
            <a:extLst>
              <a:ext uri="{FF2B5EF4-FFF2-40B4-BE49-F238E27FC236}">
                <a16:creationId xmlns:a16="http://schemas.microsoft.com/office/drawing/2014/main" id="{00C91FEC-4531-4D3C-B319-CA3C6E725F9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434"/>
    </mc:Choice>
    <mc:Fallback>
      <p:transition spd="slow" advTm="4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0">
              <a:spcBef>
                <a:spcPts val="0"/>
              </a:spcBef>
              <a:buSzPts val="2200"/>
              <a:buNone/>
            </a:pPr>
            <a:r>
              <a:rPr lang="de-DE" b="0" i="0" u="none" strike="noStrike" dirty="0">
                <a:solidFill>
                  <a:schemeClr val="bg1"/>
                </a:solidFill>
                <a:effectLst/>
                <a:latin typeface="-apple-system"/>
              </a:rPr>
              <a:t>Vermeer, B.  &amp; Manico, J. (Sep 2019). </a:t>
            </a:r>
            <a:r>
              <a:rPr lang="en-US" b="0" i="0" u="none" strike="noStrike" dirty="0">
                <a:solidFill>
                  <a:schemeClr val="bg1"/>
                </a:solidFill>
                <a:effectLst/>
                <a:latin typeface="-apple-system"/>
              </a:rPr>
              <a:t>10 Java security best practices. Retrieved from </a:t>
            </a:r>
            <a:r>
              <a:rPr lang="en-US" b="0" i="0" u="none" strike="noStrike" dirty="0">
                <a:solidFill>
                  <a:schemeClr val="bg1"/>
                </a:solidFill>
                <a:effectLst/>
                <a:latin typeface="-apple-system"/>
                <a:hlinkClick r:id="rId6"/>
              </a:rPr>
              <a:t>https://snyk.io/blog/10-java-security-best-practices/</a:t>
            </a:r>
            <a:r>
              <a:rPr lang="en-US" b="0" i="0" u="none" strike="noStrike" dirty="0">
                <a:solidFill>
                  <a:schemeClr val="bg1"/>
                </a:solidFill>
                <a:effectLst/>
                <a:latin typeface="-apple-system"/>
              </a:rPr>
              <a:t> </a:t>
            </a:r>
            <a:endParaRPr lang="de-DE" b="0" i="0" u="none" strike="noStrike" dirty="0">
              <a:solidFill>
                <a:schemeClr val="bg1"/>
              </a:solidFill>
              <a:effectLst/>
              <a:latin typeface="-apple-system"/>
            </a:endParaRPr>
          </a:p>
          <a:p>
            <a:pPr marL="0" indent="0">
              <a:spcBef>
                <a:spcPts val="0"/>
              </a:spcBef>
              <a:buSzPts val="2200"/>
              <a:buNone/>
            </a:pPr>
            <a:endParaRPr lang="de-DE" dirty="0">
              <a:solidFill>
                <a:schemeClr val="bg1"/>
              </a:solidFill>
              <a:latin typeface="-apple-system"/>
            </a:endParaRPr>
          </a:p>
          <a:p>
            <a:pPr marL="0" indent="0">
              <a:spcBef>
                <a:spcPts val="0"/>
              </a:spcBef>
              <a:buSzPts val="2200"/>
              <a:buNone/>
            </a:pPr>
            <a:r>
              <a:rPr lang="de-DE" b="0" i="0" u="none" strike="noStrike" dirty="0">
                <a:solidFill>
                  <a:schemeClr val="bg1"/>
                </a:solidFill>
                <a:effectLst/>
                <a:latin typeface="-apple-system"/>
              </a:rPr>
              <a:t>SEI CERT C++ Coding Standard. (2020). Retrieved from </a:t>
            </a:r>
            <a:r>
              <a:rPr lang="de-DE" b="0" i="0" u="none" strike="noStrike" dirty="0">
                <a:solidFill>
                  <a:schemeClr val="bg1"/>
                </a:solidFill>
                <a:effectLst/>
                <a:latin typeface="-apple-system"/>
                <a:hlinkClick r:id="rId7"/>
              </a:rPr>
              <a:t>https://wiki.sei.cmu.edu/confluence/pages/viewpage.action?pageId=88046682</a:t>
            </a:r>
            <a:r>
              <a:rPr lang="de-DE" b="0" i="0" u="none" strike="noStrike" dirty="0">
                <a:solidFill>
                  <a:schemeClr val="bg1"/>
                </a:solidFill>
                <a:effectLst/>
                <a:latin typeface="-apple-system"/>
              </a:rPr>
              <a:t> </a:t>
            </a:r>
          </a:p>
          <a:p>
            <a:pPr marL="0" indent="0">
              <a:spcBef>
                <a:spcPts val="0"/>
              </a:spcBef>
              <a:buSzPts val="2200"/>
              <a:buNone/>
            </a:pPr>
            <a:endParaRPr lang="de-DE" dirty="0">
              <a:solidFill>
                <a:schemeClr val="bg1"/>
              </a:solidFill>
              <a:latin typeface="-apple-system"/>
            </a:endParaRPr>
          </a:p>
          <a:p>
            <a:pPr marL="0" indent="0">
              <a:spcBef>
                <a:spcPts val="0"/>
              </a:spcBef>
              <a:buSzPts val="2200"/>
              <a:buNone/>
            </a:pPr>
            <a:endParaRPr lang="de-DE" b="0" i="0" dirty="0">
              <a:solidFill>
                <a:schemeClr val="bg1"/>
              </a:solidFill>
              <a:effectLst/>
              <a:latin typeface="-apple-system"/>
            </a:endParaRPr>
          </a:p>
          <a:p>
            <a:pPr marL="0" lvl="0" indent="0" algn="l" rtl="0">
              <a:lnSpc>
                <a:spcPct val="90000"/>
              </a:lnSpc>
              <a:spcBef>
                <a:spcPts val="0"/>
              </a:spcBef>
              <a:spcAft>
                <a:spcPts val="0"/>
              </a:spcAft>
              <a:buClr>
                <a:schemeClr val="lt1"/>
              </a:buClr>
              <a:buSzPts val="2200"/>
              <a:buNone/>
            </a:pPr>
            <a:endParaRPr dirty="0"/>
          </a:p>
        </p:txBody>
      </p:sp>
      <p:pic>
        <p:nvPicPr>
          <p:cNvPr id="2" name="Audio 1">
            <a:hlinkClick r:id="" action="ppaction://media"/>
            <a:extLst>
              <a:ext uri="{FF2B5EF4-FFF2-40B4-BE49-F238E27FC236}">
                <a16:creationId xmlns:a16="http://schemas.microsoft.com/office/drawing/2014/main" id="{AE23E00A-2AF1-4FC3-B3C9-9A9310EE5D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20"/>
    </mc:Choice>
    <mc:Fallback>
      <p:transition spd="slow" advTm="8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096786179"/>
              </p:ext>
            </p:extLst>
          </p:nvPr>
        </p:nvGraphicFramePr>
        <p:xfrm>
          <a:off x="1580225" y="2276965"/>
          <a:ext cx="8460420" cy="3538650"/>
        </p:xfrm>
        <a:graphic>
          <a:graphicData uri="http://schemas.openxmlformats.org/drawingml/2006/table">
            <a:tbl>
              <a:tblPr firstRow="1" firstCol="1">
                <a:noFill/>
                <a:tableStyleId>{802198C4-3087-4945-87E3-76CBB3509B7E}</a:tableStyleId>
              </a:tblPr>
              <a:tblGrid>
                <a:gridCol w="2929468">
                  <a:extLst>
                    <a:ext uri="{9D8B030D-6E8A-4147-A177-3AD203B41FA5}">
                      <a16:colId xmlns:a16="http://schemas.microsoft.com/office/drawing/2014/main" val="20000"/>
                    </a:ext>
                  </a:extLst>
                </a:gridCol>
                <a:gridCol w="2765476">
                  <a:extLst>
                    <a:ext uri="{9D8B030D-6E8A-4147-A177-3AD203B41FA5}">
                      <a16:colId xmlns:a16="http://schemas.microsoft.com/office/drawing/2014/main" val="49095653"/>
                    </a:ext>
                  </a:extLst>
                </a:gridCol>
                <a:gridCol w="2765476">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002060"/>
                          </a:solidFill>
                        </a:rPr>
                        <a:t>Likely</a:t>
                      </a:r>
                      <a:endParaRPr sz="1400" u="none" strike="noStrike" cap="none" dirty="0">
                        <a:solidFill>
                          <a:srgbClr val="002060"/>
                        </a:solidFill>
                      </a:endParaRP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002060"/>
                          </a:solidFill>
                        </a:rPr>
                        <a:t>Insecure coding likely to be exploited</a:t>
                      </a:r>
                      <a:endParaRPr sz="1800" u="none" strike="noStrike" cap="none" dirty="0">
                        <a:solidFill>
                          <a:srgbClr val="00206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002060"/>
                          </a:solidFill>
                        </a:rPr>
                        <a:t>Probable</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002060"/>
                          </a:solidFill>
                        </a:rPr>
                        <a:t>Insecure coding will be probably be violated</a:t>
                      </a:r>
                      <a:endParaRPr sz="1800" u="none" strike="noStrike" cap="none" dirty="0">
                        <a:solidFill>
                          <a:srgbClr val="002060"/>
                        </a:solidFill>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002060"/>
                          </a:solidFill>
                        </a:rPr>
                        <a:t>Unlikely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002060"/>
                          </a:solidFill>
                        </a:rPr>
                        <a:t>Insecure coding unlikely to be exploited</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B050"/>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002060"/>
                          </a:solidFill>
                        </a:rPr>
                        <a:t>High priority</a:t>
                      </a:r>
                      <a:endParaRPr sz="1400" u="none" strike="noStrike" cap="none" dirty="0">
                        <a:solidFill>
                          <a:srgbClr val="002060"/>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002060"/>
                          </a:solidFill>
                        </a:rPr>
                        <a:t>High severity, likely, inexpensive to repair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002060"/>
                          </a:solidFill>
                        </a:rPr>
                        <a:t>Medium Priority</a:t>
                      </a:r>
                      <a:endParaRPr lang="en-US" sz="1100" u="none" strike="noStrike" cap="none" dirty="0">
                        <a:solidFill>
                          <a:srgbClr val="002060"/>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002060"/>
                          </a:solidFill>
                        </a:rPr>
                        <a:t>Medium severity, probable, medium cost to repair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002060"/>
                          </a:solidFill>
                        </a:rPr>
                        <a:t>Low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002060"/>
                          </a:solidFill>
                        </a:rPr>
                        <a:t>Low severity, unlikely, high cost to repair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bl>
          </a:graphicData>
        </a:graphic>
      </p:graphicFrame>
      <p:pic>
        <p:nvPicPr>
          <p:cNvPr id="2" name="Audio 1">
            <a:hlinkClick r:id="" action="ppaction://media"/>
            <a:extLst>
              <a:ext uri="{FF2B5EF4-FFF2-40B4-BE49-F238E27FC236}">
                <a16:creationId xmlns:a16="http://schemas.microsoft.com/office/drawing/2014/main" id="{168EAB71-A2CD-4515-BEA4-30242B66D94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48"/>
    </mc:Choice>
    <mc:Fallback>
      <p:transition spd="slow" advTm="18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endParaRPr lang="en-US" dirty="0">
              <a:solidFill>
                <a:srgbClr val="FFFFFF"/>
              </a:solidFill>
            </a:endParaRPr>
          </a:p>
          <a:p>
            <a:pPr marL="0" lvl="0" indent="0" algn="l" rtl="0">
              <a:lnSpc>
                <a:spcPct val="90000"/>
              </a:lnSpc>
              <a:spcBef>
                <a:spcPts val="0"/>
              </a:spcBef>
              <a:spcAft>
                <a:spcPts val="0"/>
              </a:spcAft>
              <a:buClr>
                <a:schemeClr val="lt1"/>
              </a:buClr>
              <a:buSzPts val="2200"/>
              <a:buNone/>
            </a:pPr>
            <a:endParaRPr lang="en-US" dirty="0">
              <a:solidFill>
                <a:srgbClr val="FFFFFF"/>
              </a:solidFill>
            </a:endParaRPr>
          </a:p>
        </p:txBody>
      </p:sp>
      <p:sp>
        <p:nvSpPr>
          <p:cNvPr id="2" name="TextBox 1">
            <a:extLst>
              <a:ext uri="{FF2B5EF4-FFF2-40B4-BE49-F238E27FC236}">
                <a16:creationId xmlns:a16="http://schemas.microsoft.com/office/drawing/2014/main" id="{E37F9EFA-965B-4ACA-9E13-C5EE2CBC3558}"/>
              </a:ext>
            </a:extLst>
          </p:cNvPr>
          <p:cNvSpPr txBox="1"/>
          <p:nvPr/>
        </p:nvSpPr>
        <p:spPr>
          <a:xfrm>
            <a:off x="685800" y="2734056"/>
            <a:ext cx="8778240" cy="1815882"/>
          </a:xfrm>
          <a:prstGeom prst="rect">
            <a:avLst/>
          </a:prstGeom>
          <a:noFill/>
        </p:spPr>
        <p:txBody>
          <a:bodyPr wrap="square" rtlCol="0">
            <a:spAutoFit/>
          </a:bodyPr>
          <a:lstStyle/>
          <a:p>
            <a:r>
              <a:rPr lang="en-US" sz="2800" dirty="0">
                <a:solidFill>
                  <a:schemeClr val="accent6">
                    <a:lumMod val="60000"/>
                    <a:lumOff val="40000"/>
                  </a:schemeClr>
                </a:solidFill>
              </a:rPr>
              <a:t>#1 – Validate Input Data</a:t>
            </a:r>
          </a:p>
          <a:p>
            <a:endParaRPr lang="en-US" sz="2800" dirty="0">
              <a:solidFill>
                <a:schemeClr val="accent6">
                  <a:lumMod val="60000"/>
                  <a:lumOff val="40000"/>
                </a:schemeClr>
              </a:solidFill>
            </a:endParaRPr>
          </a:p>
          <a:p>
            <a:r>
              <a:rPr lang="en-US" sz="2800" dirty="0">
                <a:solidFill>
                  <a:schemeClr val="accent6">
                    <a:lumMod val="60000"/>
                    <a:lumOff val="40000"/>
                  </a:schemeClr>
                </a:solidFill>
              </a:rPr>
              <a:t>#2 – Heed Compiler Warnings</a:t>
            </a:r>
          </a:p>
          <a:p>
            <a:endParaRPr lang="en-US" sz="2800" dirty="0">
              <a:solidFill>
                <a:schemeClr val="accent6">
                  <a:lumMod val="60000"/>
                  <a:lumOff val="40000"/>
                </a:schemeClr>
              </a:solidFill>
            </a:endParaRPr>
          </a:p>
        </p:txBody>
      </p:sp>
      <p:pic>
        <p:nvPicPr>
          <p:cNvPr id="3" name="Audio 2">
            <a:hlinkClick r:id="" action="ppaction://media"/>
            <a:extLst>
              <a:ext uri="{FF2B5EF4-FFF2-40B4-BE49-F238E27FC236}">
                <a16:creationId xmlns:a16="http://schemas.microsoft.com/office/drawing/2014/main" id="{E89F0090-873C-4798-BBE0-EDC9B92131C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415"/>
    </mc:Choice>
    <mc:Fallback>
      <p:transition spd="slow" advTm="53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242B-6D7C-42CF-B4FC-3CD840B76B14}"/>
              </a:ext>
            </a:extLst>
          </p:cNvPr>
          <p:cNvSpPr>
            <a:spLocks noGrp="1"/>
          </p:cNvSpPr>
          <p:nvPr>
            <p:ph type="title"/>
          </p:nvPr>
        </p:nvSpPr>
        <p:spPr/>
        <p:txBody>
          <a:bodyPr/>
          <a:lstStyle/>
          <a:p>
            <a:r>
              <a:rPr lang="en-US" sz="4000" dirty="0">
                <a:solidFill>
                  <a:schemeClr val="bg1">
                    <a:lumMod val="95000"/>
                  </a:schemeClr>
                </a:solidFill>
                <a:latin typeface="Century Gothic" panose="020B0502020202020204" pitchFamily="34" charset="0"/>
              </a:rPr>
              <a:t>10 PRINCIPLES CONT.</a:t>
            </a:r>
            <a:br>
              <a:rPr lang="en-US" sz="4000" dirty="0">
                <a:solidFill>
                  <a:schemeClr val="bg1">
                    <a:lumMod val="95000"/>
                  </a:schemeClr>
                </a:solidFill>
                <a:latin typeface="Century Gothic" panose="020B0502020202020204" pitchFamily="34" charset="0"/>
              </a:rPr>
            </a:br>
            <a:endParaRPr lang="en-US" dirty="0"/>
          </a:p>
        </p:txBody>
      </p:sp>
      <p:sp>
        <p:nvSpPr>
          <p:cNvPr id="3" name="Text Placeholder 2">
            <a:extLst>
              <a:ext uri="{FF2B5EF4-FFF2-40B4-BE49-F238E27FC236}">
                <a16:creationId xmlns:a16="http://schemas.microsoft.com/office/drawing/2014/main" id="{927E7684-3726-4024-BD66-F868D627264E}"/>
              </a:ext>
            </a:extLst>
          </p:cNvPr>
          <p:cNvSpPr>
            <a:spLocks noGrp="1"/>
          </p:cNvSpPr>
          <p:nvPr>
            <p:ph type="body" idx="1"/>
          </p:nvPr>
        </p:nvSpPr>
        <p:spPr>
          <a:xfrm>
            <a:off x="448056" y="2788537"/>
            <a:ext cx="10820400" cy="4024125"/>
          </a:xfrm>
        </p:spPr>
        <p:txBody>
          <a:bodyPr/>
          <a:lstStyle/>
          <a:p>
            <a:pPr marL="114300" indent="0">
              <a:buNone/>
            </a:pPr>
            <a:r>
              <a:rPr lang="en-US" sz="2800" dirty="0">
                <a:solidFill>
                  <a:schemeClr val="accent6">
                    <a:lumMod val="60000"/>
                    <a:lumOff val="40000"/>
                  </a:schemeClr>
                </a:solidFill>
                <a:latin typeface="Arial" panose="020B0604020202020204" pitchFamily="34" charset="0"/>
                <a:cs typeface="Arial" panose="020B0604020202020204" pitchFamily="34" charset="0"/>
              </a:rPr>
              <a:t>#3 – Architect and Design for Security</a:t>
            </a:r>
          </a:p>
          <a:p>
            <a:endParaRPr lang="en-US" sz="2800" dirty="0">
              <a:solidFill>
                <a:schemeClr val="accent6">
                  <a:lumMod val="60000"/>
                  <a:lumOff val="40000"/>
                </a:schemeClr>
              </a:solidFill>
              <a:latin typeface="Arial" panose="020B0604020202020204" pitchFamily="34" charset="0"/>
              <a:cs typeface="Arial" panose="020B0604020202020204" pitchFamily="34" charset="0"/>
            </a:endParaRPr>
          </a:p>
          <a:p>
            <a:pPr marL="114300" indent="0">
              <a:buNone/>
            </a:pPr>
            <a:r>
              <a:rPr lang="en-US" sz="2800" dirty="0">
                <a:solidFill>
                  <a:schemeClr val="accent6">
                    <a:lumMod val="60000"/>
                    <a:lumOff val="40000"/>
                  </a:schemeClr>
                </a:solidFill>
                <a:latin typeface="Arial" panose="020B0604020202020204" pitchFamily="34" charset="0"/>
                <a:cs typeface="Arial" panose="020B0604020202020204" pitchFamily="34" charset="0"/>
              </a:rPr>
              <a:t>#4 – Keep it Simple</a:t>
            </a:r>
          </a:p>
          <a:p>
            <a:endParaRPr lang="en-US" dirty="0"/>
          </a:p>
        </p:txBody>
      </p:sp>
      <p:pic>
        <p:nvPicPr>
          <p:cNvPr id="4" name="Audio 3">
            <a:hlinkClick r:id="" action="ppaction://media"/>
            <a:extLst>
              <a:ext uri="{FF2B5EF4-FFF2-40B4-BE49-F238E27FC236}">
                <a16:creationId xmlns:a16="http://schemas.microsoft.com/office/drawing/2014/main" id="{35C112E9-E823-4937-8819-A73B847D79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0013973"/>
      </p:ext>
    </p:extLst>
  </p:cSld>
  <p:clrMapOvr>
    <a:masterClrMapping/>
  </p:clrMapOvr>
  <mc:AlternateContent xmlns:mc="http://schemas.openxmlformats.org/markup-compatibility/2006">
    <mc:Choice xmlns:p14="http://schemas.microsoft.com/office/powerpoint/2010/main" Requires="p14">
      <p:transition spd="slow" p14:dur="2000" advTm="48237"/>
    </mc:Choice>
    <mc:Fallback>
      <p:transition spd="slow" advTm="48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8CA7F7-D565-4CEF-9128-A2AED4AD5FFF}"/>
              </a:ext>
            </a:extLst>
          </p:cNvPr>
          <p:cNvSpPr txBox="1"/>
          <p:nvPr/>
        </p:nvSpPr>
        <p:spPr>
          <a:xfrm>
            <a:off x="703556" y="2363601"/>
            <a:ext cx="10588840" cy="707886"/>
          </a:xfrm>
          <a:prstGeom prst="rect">
            <a:avLst/>
          </a:prstGeom>
          <a:noFill/>
        </p:spPr>
        <p:txBody>
          <a:bodyPr wrap="square">
            <a:spAutoFit/>
          </a:bodyPr>
          <a:lstStyle/>
          <a:p>
            <a:endParaRPr lang="en-US" sz="2000" dirty="0">
              <a:solidFill>
                <a:schemeClr val="bg1">
                  <a:lumMod val="95000"/>
                </a:schemeClr>
              </a:solidFill>
              <a:latin typeface="Century Gothic" panose="020B0502020202020204" pitchFamily="34" charset="0"/>
            </a:endParaRPr>
          </a:p>
          <a:p>
            <a:endParaRPr lang="en-US" sz="2000" dirty="0">
              <a:solidFill>
                <a:schemeClr val="bg1">
                  <a:lumMod val="95000"/>
                </a:schemeClr>
              </a:solidFill>
              <a:latin typeface="Century Gothic" panose="020B0502020202020204" pitchFamily="34" charset="0"/>
            </a:endParaRPr>
          </a:p>
        </p:txBody>
      </p:sp>
      <p:sp>
        <p:nvSpPr>
          <p:cNvPr id="6" name="TextBox 5">
            <a:extLst>
              <a:ext uri="{FF2B5EF4-FFF2-40B4-BE49-F238E27FC236}">
                <a16:creationId xmlns:a16="http://schemas.microsoft.com/office/drawing/2014/main" id="{DFD422C2-E71B-4B2E-AE05-269252DE9720}"/>
              </a:ext>
            </a:extLst>
          </p:cNvPr>
          <p:cNvSpPr txBox="1"/>
          <p:nvPr/>
        </p:nvSpPr>
        <p:spPr>
          <a:xfrm>
            <a:off x="5701683" y="889238"/>
            <a:ext cx="6094520" cy="707886"/>
          </a:xfrm>
          <a:prstGeom prst="rect">
            <a:avLst/>
          </a:prstGeom>
          <a:noFill/>
        </p:spPr>
        <p:txBody>
          <a:bodyPr wrap="square">
            <a:spAutoFit/>
          </a:bodyPr>
          <a:lstStyle/>
          <a:p>
            <a:r>
              <a:rPr lang="en-US" sz="4000" dirty="0">
                <a:solidFill>
                  <a:schemeClr val="bg1">
                    <a:lumMod val="95000"/>
                  </a:schemeClr>
                </a:solidFill>
                <a:latin typeface="Century Gothic" panose="020B0502020202020204" pitchFamily="34" charset="0"/>
              </a:rPr>
              <a:t>10 PRINCIPLES CONT.</a:t>
            </a:r>
          </a:p>
        </p:txBody>
      </p:sp>
      <p:sp>
        <p:nvSpPr>
          <p:cNvPr id="3" name="TextBox 2">
            <a:extLst>
              <a:ext uri="{FF2B5EF4-FFF2-40B4-BE49-F238E27FC236}">
                <a16:creationId xmlns:a16="http://schemas.microsoft.com/office/drawing/2014/main" id="{BECE0CFD-0B95-4BD4-89E5-9C9FB144B6EC}"/>
              </a:ext>
            </a:extLst>
          </p:cNvPr>
          <p:cNvSpPr txBox="1"/>
          <p:nvPr/>
        </p:nvSpPr>
        <p:spPr>
          <a:xfrm>
            <a:off x="539496" y="2717544"/>
            <a:ext cx="9400032" cy="1815882"/>
          </a:xfrm>
          <a:prstGeom prst="rect">
            <a:avLst/>
          </a:prstGeom>
          <a:noFill/>
        </p:spPr>
        <p:txBody>
          <a:bodyPr wrap="square" rtlCol="0">
            <a:spAutoFit/>
          </a:bodyPr>
          <a:lstStyle/>
          <a:p>
            <a:r>
              <a:rPr lang="en-US" sz="2800" dirty="0">
                <a:solidFill>
                  <a:schemeClr val="accent6">
                    <a:lumMod val="60000"/>
                    <a:lumOff val="40000"/>
                  </a:schemeClr>
                </a:solidFill>
              </a:rPr>
              <a:t>#5 – Default Deny</a:t>
            </a:r>
          </a:p>
          <a:p>
            <a:endParaRPr lang="en-US" sz="2800" dirty="0">
              <a:solidFill>
                <a:schemeClr val="accent6">
                  <a:lumMod val="60000"/>
                  <a:lumOff val="40000"/>
                </a:schemeClr>
              </a:solidFill>
            </a:endParaRPr>
          </a:p>
          <a:p>
            <a:r>
              <a:rPr lang="en-US" sz="2800" dirty="0">
                <a:solidFill>
                  <a:schemeClr val="accent6">
                    <a:lumMod val="60000"/>
                    <a:lumOff val="40000"/>
                  </a:schemeClr>
                </a:solidFill>
              </a:rPr>
              <a:t>#6 – Adhere to the Principle of Least Privilege</a:t>
            </a:r>
          </a:p>
          <a:p>
            <a:endParaRPr lang="en-US" sz="2800" dirty="0">
              <a:solidFill>
                <a:schemeClr val="accent6">
                  <a:lumMod val="60000"/>
                  <a:lumOff val="40000"/>
                </a:schemeClr>
              </a:solidFill>
            </a:endParaRPr>
          </a:p>
        </p:txBody>
      </p:sp>
      <p:pic>
        <p:nvPicPr>
          <p:cNvPr id="2" name="Audio 1">
            <a:hlinkClick r:id="" action="ppaction://media"/>
            <a:extLst>
              <a:ext uri="{FF2B5EF4-FFF2-40B4-BE49-F238E27FC236}">
                <a16:creationId xmlns:a16="http://schemas.microsoft.com/office/drawing/2014/main" id="{8AE845EB-4B8F-4A5F-8F5C-EF81EC8AD3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86477384"/>
      </p:ext>
    </p:extLst>
  </p:cSld>
  <p:clrMapOvr>
    <a:masterClrMapping/>
  </p:clrMapOvr>
  <mc:AlternateContent xmlns:mc="http://schemas.openxmlformats.org/markup-compatibility/2006">
    <mc:Choice xmlns:p14="http://schemas.microsoft.com/office/powerpoint/2010/main" Requires="p14">
      <p:transition spd="slow" p14:dur="2000" advTm="45869"/>
    </mc:Choice>
    <mc:Fallback>
      <p:transition spd="slow" advTm="45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B2DA-EC35-4906-A0B0-147892AFF6E9}"/>
              </a:ext>
            </a:extLst>
          </p:cNvPr>
          <p:cNvSpPr>
            <a:spLocks noGrp="1"/>
          </p:cNvSpPr>
          <p:nvPr>
            <p:ph type="title"/>
          </p:nvPr>
        </p:nvSpPr>
        <p:spPr/>
        <p:txBody>
          <a:bodyPr/>
          <a:lstStyle/>
          <a:p>
            <a:r>
              <a:rPr lang="en-US" sz="4000" dirty="0">
                <a:solidFill>
                  <a:schemeClr val="bg1">
                    <a:lumMod val="95000"/>
                  </a:schemeClr>
                </a:solidFill>
                <a:latin typeface="Century Gothic" panose="020B0502020202020204" pitchFamily="34" charset="0"/>
              </a:rPr>
              <a:t>10 PRINCIPLES CONT.</a:t>
            </a:r>
            <a:br>
              <a:rPr lang="en-US" sz="4000" dirty="0">
                <a:solidFill>
                  <a:schemeClr val="bg1">
                    <a:lumMod val="95000"/>
                  </a:schemeClr>
                </a:solidFill>
                <a:latin typeface="Century Gothic" panose="020B0502020202020204" pitchFamily="34" charset="0"/>
              </a:rPr>
            </a:br>
            <a:endParaRPr lang="en-US" dirty="0"/>
          </a:p>
        </p:txBody>
      </p:sp>
      <p:sp>
        <p:nvSpPr>
          <p:cNvPr id="3" name="Text Placeholder 2">
            <a:extLst>
              <a:ext uri="{FF2B5EF4-FFF2-40B4-BE49-F238E27FC236}">
                <a16:creationId xmlns:a16="http://schemas.microsoft.com/office/drawing/2014/main" id="{53E29B47-CBA4-43D5-AF08-D5A8E3484D22}"/>
              </a:ext>
            </a:extLst>
          </p:cNvPr>
          <p:cNvSpPr>
            <a:spLocks noGrp="1"/>
          </p:cNvSpPr>
          <p:nvPr>
            <p:ph type="body" idx="1"/>
          </p:nvPr>
        </p:nvSpPr>
        <p:spPr>
          <a:xfrm>
            <a:off x="585216" y="2833875"/>
            <a:ext cx="10820400" cy="4024125"/>
          </a:xfrm>
        </p:spPr>
        <p:txBody>
          <a:bodyPr/>
          <a:lstStyle/>
          <a:p>
            <a:pPr marL="114300" indent="0">
              <a:buNone/>
            </a:pPr>
            <a:r>
              <a:rPr lang="en-US" sz="2800" dirty="0">
                <a:solidFill>
                  <a:schemeClr val="accent6">
                    <a:lumMod val="60000"/>
                    <a:lumOff val="40000"/>
                  </a:schemeClr>
                </a:solidFill>
                <a:latin typeface="Arial" panose="020B0604020202020204" pitchFamily="34" charset="0"/>
                <a:cs typeface="Arial" panose="020B0604020202020204" pitchFamily="34" charset="0"/>
              </a:rPr>
              <a:t>#7 – Sanitize Data Sent to Other Systems</a:t>
            </a:r>
          </a:p>
          <a:p>
            <a:endParaRPr lang="en-US" sz="2800" dirty="0">
              <a:solidFill>
                <a:schemeClr val="accent6">
                  <a:lumMod val="60000"/>
                  <a:lumOff val="40000"/>
                </a:schemeClr>
              </a:solidFill>
              <a:latin typeface="Arial" panose="020B0604020202020204" pitchFamily="34" charset="0"/>
              <a:cs typeface="Arial" panose="020B0604020202020204" pitchFamily="34" charset="0"/>
            </a:endParaRPr>
          </a:p>
          <a:p>
            <a:pPr marL="114300" indent="0">
              <a:buNone/>
            </a:pPr>
            <a:r>
              <a:rPr lang="en-US" sz="2800" dirty="0">
                <a:solidFill>
                  <a:schemeClr val="accent6">
                    <a:lumMod val="60000"/>
                    <a:lumOff val="40000"/>
                  </a:schemeClr>
                </a:solidFill>
                <a:latin typeface="Arial" panose="020B0604020202020204" pitchFamily="34" charset="0"/>
                <a:cs typeface="Arial" panose="020B0604020202020204" pitchFamily="34" charset="0"/>
              </a:rPr>
              <a:t>#8 – Practice Defense in Depth</a:t>
            </a:r>
          </a:p>
          <a:p>
            <a:endParaRPr lang="en-US" dirty="0"/>
          </a:p>
        </p:txBody>
      </p:sp>
      <p:pic>
        <p:nvPicPr>
          <p:cNvPr id="4" name="Audio 3">
            <a:hlinkClick r:id="" action="ppaction://media"/>
            <a:extLst>
              <a:ext uri="{FF2B5EF4-FFF2-40B4-BE49-F238E27FC236}">
                <a16:creationId xmlns:a16="http://schemas.microsoft.com/office/drawing/2014/main" id="{51243533-B3DB-4B23-A6DB-2EE26CD4FB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29898125"/>
      </p:ext>
    </p:extLst>
  </p:cSld>
  <p:clrMapOvr>
    <a:masterClrMapping/>
  </p:clrMapOvr>
  <mc:AlternateContent xmlns:mc="http://schemas.openxmlformats.org/markup-compatibility/2006">
    <mc:Choice xmlns:p14="http://schemas.microsoft.com/office/powerpoint/2010/main" Requires="p14">
      <p:transition spd="slow" p14:dur="2000" advTm="50234"/>
    </mc:Choice>
    <mc:Fallback>
      <p:transition spd="slow" advTm="50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C532E0-B09C-4AAA-8DD1-31AFB4332F7E}"/>
              </a:ext>
            </a:extLst>
          </p:cNvPr>
          <p:cNvSpPr txBox="1"/>
          <p:nvPr/>
        </p:nvSpPr>
        <p:spPr>
          <a:xfrm>
            <a:off x="6243221" y="1002427"/>
            <a:ext cx="6094520" cy="707886"/>
          </a:xfrm>
          <a:prstGeom prst="rect">
            <a:avLst/>
          </a:prstGeom>
          <a:noFill/>
        </p:spPr>
        <p:txBody>
          <a:bodyPr wrap="square">
            <a:spAutoFit/>
          </a:bodyPr>
          <a:lstStyle/>
          <a:p>
            <a:r>
              <a:rPr lang="en-US" sz="4000" dirty="0">
                <a:solidFill>
                  <a:schemeClr val="bg1">
                    <a:lumMod val="95000"/>
                  </a:schemeClr>
                </a:solidFill>
                <a:latin typeface="Century Gothic" panose="020B0502020202020204" pitchFamily="34" charset="0"/>
              </a:rPr>
              <a:t>10 PRINCIPLES CONT.</a:t>
            </a:r>
          </a:p>
        </p:txBody>
      </p:sp>
      <p:sp>
        <p:nvSpPr>
          <p:cNvPr id="2" name="TextBox 1">
            <a:extLst>
              <a:ext uri="{FF2B5EF4-FFF2-40B4-BE49-F238E27FC236}">
                <a16:creationId xmlns:a16="http://schemas.microsoft.com/office/drawing/2014/main" id="{E97B324A-D271-43A7-85FD-742A11D61641}"/>
              </a:ext>
            </a:extLst>
          </p:cNvPr>
          <p:cNvSpPr txBox="1"/>
          <p:nvPr/>
        </p:nvSpPr>
        <p:spPr>
          <a:xfrm>
            <a:off x="676656" y="2980944"/>
            <a:ext cx="9473184" cy="1384995"/>
          </a:xfrm>
          <a:prstGeom prst="rect">
            <a:avLst/>
          </a:prstGeom>
          <a:noFill/>
        </p:spPr>
        <p:txBody>
          <a:bodyPr wrap="square" rtlCol="0">
            <a:spAutoFit/>
          </a:bodyPr>
          <a:lstStyle/>
          <a:p>
            <a:r>
              <a:rPr lang="en-US" sz="2800" dirty="0">
                <a:solidFill>
                  <a:schemeClr val="accent6">
                    <a:lumMod val="60000"/>
                    <a:lumOff val="40000"/>
                  </a:schemeClr>
                </a:solidFill>
              </a:rPr>
              <a:t>#9 – Use Effective Quality Assurance Techniques</a:t>
            </a:r>
          </a:p>
          <a:p>
            <a:endParaRPr lang="en-US" sz="2800" dirty="0">
              <a:solidFill>
                <a:schemeClr val="accent6">
                  <a:lumMod val="60000"/>
                  <a:lumOff val="40000"/>
                </a:schemeClr>
              </a:solidFill>
            </a:endParaRPr>
          </a:p>
          <a:p>
            <a:r>
              <a:rPr lang="en-US" sz="2800" dirty="0">
                <a:solidFill>
                  <a:schemeClr val="accent6">
                    <a:lumMod val="60000"/>
                    <a:lumOff val="40000"/>
                  </a:schemeClr>
                </a:solidFill>
              </a:rPr>
              <a:t>#10 – Adopt a Secure Coding Standard</a:t>
            </a:r>
          </a:p>
        </p:txBody>
      </p:sp>
      <p:pic>
        <p:nvPicPr>
          <p:cNvPr id="4" name="Audio 3">
            <a:hlinkClick r:id="" action="ppaction://media"/>
            <a:extLst>
              <a:ext uri="{FF2B5EF4-FFF2-40B4-BE49-F238E27FC236}">
                <a16:creationId xmlns:a16="http://schemas.microsoft.com/office/drawing/2014/main" id="{1601BC45-71F3-464F-BE93-EAB793320B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92144563"/>
      </p:ext>
    </p:extLst>
  </p:cSld>
  <p:clrMapOvr>
    <a:masterClrMapping/>
  </p:clrMapOvr>
  <mc:AlternateContent xmlns:mc="http://schemas.openxmlformats.org/markup-compatibility/2006">
    <mc:Choice xmlns:p14="http://schemas.microsoft.com/office/powerpoint/2010/main" Requires="p14">
      <p:transition spd="slow" p14:dur="2000" advTm="56852"/>
    </mc:Choice>
    <mc:Fallback>
      <p:transition spd="slow" advTm="56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91012-D718-40AA-8286-DC4C8D35401C}"/>
              </a:ext>
            </a:extLst>
          </p:cNvPr>
          <p:cNvSpPr txBox="1"/>
          <p:nvPr/>
        </p:nvSpPr>
        <p:spPr>
          <a:xfrm>
            <a:off x="6324476" y="538569"/>
            <a:ext cx="5646199" cy="707886"/>
          </a:xfrm>
          <a:prstGeom prst="rect">
            <a:avLst/>
          </a:prstGeom>
          <a:noFill/>
        </p:spPr>
        <p:txBody>
          <a:bodyPr wrap="square" rtlCol="0">
            <a:spAutoFit/>
          </a:bodyPr>
          <a:lstStyle/>
          <a:p>
            <a:r>
              <a:rPr lang="en-US" sz="4000" dirty="0">
                <a:solidFill>
                  <a:schemeClr val="bg1">
                    <a:lumMod val="95000"/>
                  </a:schemeClr>
                </a:solidFill>
                <a:latin typeface="Century Gothic" panose="020B0502020202020204" pitchFamily="34" charset="0"/>
              </a:rPr>
              <a:t>Priority &amp; Threat Level</a:t>
            </a:r>
          </a:p>
        </p:txBody>
      </p:sp>
      <p:sp>
        <p:nvSpPr>
          <p:cNvPr id="8" name="Oval 7">
            <a:extLst>
              <a:ext uri="{FF2B5EF4-FFF2-40B4-BE49-F238E27FC236}">
                <a16:creationId xmlns:a16="http://schemas.microsoft.com/office/drawing/2014/main" id="{CE002D04-C9AE-4769-8A5E-1414F0B7C4D5}"/>
              </a:ext>
            </a:extLst>
          </p:cNvPr>
          <p:cNvSpPr/>
          <p:nvPr/>
        </p:nvSpPr>
        <p:spPr>
          <a:xfrm>
            <a:off x="3107184" y="1610509"/>
            <a:ext cx="4749553" cy="442848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C223A87-91DF-42A4-888F-A0B1CE5E6743}"/>
              </a:ext>
            </a:extLst>
          </p:cNvPr>
          <p:cNvSpPr/>
          <p:nvPr/>
        </p:nvSpPr>
        <p:spPr>
          <a:xfrm>
            <a:off x="3804080" y="2317860"/>
            <a:ext cx="3355759" cy="292963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8B201F4-5B06-44DE-B971-BD9B02E342AC}"/>
              </a:ext>
            </a:extLst>
          </p:cNvPr>
          <p:cNvSpPr/>
          <p:nvPr/>
        </p:nvSpPr>
        <p:spPr>
          <a:xfrm>
            <a:off x="4421078" y="2916605"/>
            <a:ext cx="2121762" cy="1735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E8C59B7-885C-4BF7-96DE-7DC66F374082}"/>
              </a:ext>
            </a:extLst>
          </p:cNvPr>
          <p:cNvSpPr txBox="1"/>
          <p:nvPr/>
        </p:nvSpPr>
        <p:spPr>
          <a:xfrm>
            <a:off x="4694497" y="1871235"/>
            <a:ext cx="1574923" cy="338554"/>
          </a:xfrm>
          <a:prstGeom prst="rect">
            <a:avLst/>
          </a:prstGeom>
          <a:noFill/>
        </p:spPr>
        <p:txBody>
          <a:bodyPr wrap="square" rtlCol="0">
            <a:spAutoFit/>
          </a:bodyPr>
          <a:lstStyle/>
          <a:p>
            <a:r>
              <a:rPr lang="en-US" sz="1600" b="1" dirty="0"/>
              <a:t>L3: P1-P4 Low</a:t>
            </a:r>
          </a:p>
        </p:txBody>
      </p:sp>
      <p:sp>
        <p:nvSpPr>
          <p:cNvPr id="13" name="TextBox 12">
            <a:extLst>
              <a:ext uri="{FF2B5EF4-FFF2-40B4-BE49-F238E27FC236}">
                <a16:creationId xmlns:a16="http://schemas.microsoft.com/office/drawing/2014/main" id="{8E3101B7-A4B2-435D-B9CD-3BF7A96F2DD7}"/>
              </a:ext>
            </a:extLst>
          </p:cNvPr>
          <p:cNvSpPr txBox="1"/>
          <p:nvPr/>
        </p:nvSpPr>
        <p:spPr>
          <a:xfrm>
            <a:off x="4421079" y="2574594"/>
            <a:ext cx="2006354" cy="338554"/>
          </a:xfrm>
          <a:prstGeom prst="rect">
            <a:avLst/>
          </a:prstGeom>
          <a:noFill/>
        </p:spPr>
        <p:txBody>
          <a:bodyPr wrap="square" rtlCol="0">
            <a:spAutoFit/>
          </a:bodyPr>
          <a:lstStyle/>
          <a:p>
            <a:r>
              <a:rPr lang="en-US" sz="1600" b="1" dirty="0"/>
              <a:t>L2: P6-P9 Medium</a:t>
            </a:r>
          </a:p>
        </p:txBody>
      </p:sp>
      <p:sp>
        <p:nvSpPr>
          <p:cNvPr id="14" name="TextBox 13">
            <a:extLst>
              <a:ext uri="{FF2B5EF4-FFF2-40B4-BE49-F238E27FC236}">
                <a16:creationId xmlns:a16="http://schemas.microsoft.com/office/drawing/2014/main" id="{32071C08-F01D-41A2-B7DE-CD32241787B1}"/>
              </a:ext>
            </a:extLst>
          </p:cNvPr>
          <p:cNvSpPr txBox="1"/>
          <p:nvPr/>
        </p:nvSpPr>
        <p:spPr>
          <a:xfrm>
            <a:off x="4579088" y="3606299"/>
            <a:ext cx="1848343" cy="338554"/>
          </a:xfrm>
          <a:prstGeom prst="rect">
            <a:avLst/>
          </a:prstGeom>
          <a:noFill/>
        </p:spPr>
        <p:txBody>
          <a:bodyPr wrap="square" rtlCol="0">
            <a:spAutoFit/>
          </a:bodyPr>
          <a:lstStyle/>
          <a:p>
            <a:r>
              <a:rPr lang="en-US" sz="1600" b="1" dirty="0"/>
              <a:t>L3: P12-P27 High</a:t>
            </a:r>
          </a:p>
        </p:txBody>
      </p:sp>
      <p:pic>
        <p:nvPicPr>
          <p:cNvPr id="3" name="Audio 2">
            <a:hlinkClick r:id="" action="ppaction://media"/>
            <a:extLst>
              <a:ext uri="{FF2B5EF4-FFF2-40B4-BE49-F238E27FC236}">
                <a16:creationId xmlns:a16="http://schemas.microsoft.com/office/drawing/2014/main" id="{CA8EECA0-484A-4C20-A251-479C904AC0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65962113"/>
      </p:ext>
    </p:extLst>
  </p:cSld>
  <p:clrMapOvr>
    <a:masterClrMapping/>
  </p:clrMapOvr>
  <mc:AlternateContent xmlns:mc="http://schemas.openxmlformats.org/markup-compatibility/2006">
    <mc:Choice xmlns:p14="http://schemas.microsoft.com/office/powerpoint/2010/main" Requires="p14">
      <p:transition spd="slow" p14:dur="2000" advTm="25180"/>
    </mc:Choice>
    <mc:Fallback>
      <p:transition spd="slow" advTm="2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531</TotalTime>
  <Words>422</Words>
  <Application>Microsoft Office PowerPoint</Application>
  <PresentationFormat>Widescreen</PresentationFormat>
  <Paragraphs>103</Paragraphs>
  <Slides>20</Slides>
  <Notes>13</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Century Gothic</vt:lpstr>
      <vt:lpstr>Arial</vt:lpstr>
      <vt:lpstr>-apple-system</vt:lpstr>
      <vt:lpstr>Vapor Trail</vt:lpstr>
      <vt:lpstr>Security Policies &amp; Secure Coding in Java</vt:lpstr>
      <vt:lpstr>OVERVIEW: DEFENSE IN DEPTH</vt:lpstr>
      <vt:lpstr>THREATS MATRIX</vt:lpstr>
      <vt:lpstr>10 PRINCIPLES</vt:lpstr>
      <vt:lpstr>10 PRINCIPLES CONT. </vt:lpstr>
      <vt:lpstr>PowerPoint Presentation</vt:lpstr>
      <vt:lpstr>10 PRINCIPLES CONT. </vt:lpstr>
      <vt:lpstr>PowerPoint Presentation</vt:lpstr>
      <vt:lpstr>PowerPoint Presentation</vt:lpstr>
      <vt:lpstr>ENCRYPTION POLICIES</vt:lpstr>
      <vt:lpstr>TRIPLE-A POLICIES</vt:lpstr>
      <vt:lpstr>String Injection</vt:lpstr>
      <vt:lpstr>Unsanitized User Input</vt:lpstr>
      <vt:lpstr>Unit Testing – Assertions</vt:lpstr>
      <vt:lpstr>AUTOMATION SUMMARY</vt:lpstr>
      <vt:lpstr>TOOLS</vt:lpstr>
      <vt:lpstr>RISKS AND BENEFITS</vt:lpstr>
      <vt:lpstr>RECOMMENDATIONS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Abby Farnsworth</cp:lastModifiedBy>
  <cp:revision>6</cp:revision>
  <dcterms:created xsi:type="dcterms:W3CDTF">2020-08-19T17:59:24Z</dcterms:created>
  <dcterms:modified xsi:type="dcterms:W3CDTF">2022-02-13T23:11:25Z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